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9" r:id="rId3"/>
    <p:sldId id="281" r:id="rId4"/>
    <p:sldId id="270" r:id="rId5"/>
    <p:sldId id="269" r:id="rId6"/>
    <p:sldId id="282" r:id="rId7"/>
    <p:sldId id="284" r:id="rId8"/>
    <p:sldId id="287" r:id="rId9"/>
    <p:sldId id="288" r:id="rId10"/>
    <p:sldId id="285" r:id="rId11"/>
    <p:sldId id="286" r:id="rId12"/>
    <p:sldId id="262" r:id="rId13"/>
    <p:sldId id="271" r:id="rId14"/>
    <p:sldId id="265" r:id="rId15"/>
    <p:sldId id="273" r:id="rId16"/>
    <p:sldId id="266" r:id="rId17"/>
    <p:sldId id="275" r:id="rId18"/>
    <p:sldId id="276" r:id="rId19"/>
    <p:sldId id="257" r:id="rId20"/>
    <p:sldId id="277" r:id="rId21"/>
    <p:sldId id="268" r:id="rId22"/>
    <p:sldId id="279" r:id="rId23"/>
    <p:sldId id="280" r:id="rId24"/>
    <p:sldId id="278" r:id="rId25"/>
    <p:sldId id="289" r:id="rId26"/>
    <p:sldId id="290" r:id="rId27"/>
    <p:sldId id="291" r:id="rId28"/>
    <p:sldId id="293" r:id="rId29"/>
    <p:sldId id="294" r:id="rId30"/>
    <p:sldId id="292" r:id="rId31"/>
    <p:sldId id="295" r:id="rId3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4569" autoAdjust="0"/>
  </p:normalViewPr>
  <p:slideViewPr>
    <p:cSldViewPr>
      <p:cViewPr varScale="1">
        <p:scale>
          <a:sx n="107" d="100"/>
          <a:sy n="107" d="100"/>
        </p:scale>
        <p:origin x="-109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LTU-HPB\UHEAC%20Data%2012-11-2009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LTU-HPB\UHEAC%20Data%2012-11-2009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LTU-HPB\UHEAC%20Data%2012-11-200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5.2009060126683493E-2"/>
          <c:y val="8.9072110780438127E-2"/>
          <c:w val="0.71064327153341034"/>
          <c:h val="0.84532757141725756"/>
        </c:manualLayout>
      </c:layout>
      <c:scatterChart>
        <c:scatterStyle val="lineMarker"/>
        <c:ser>
          <c:idx val="2"/>
          <c:order val="0"/>
          <c:tx>
            <c:strRef>
              <c:f>'UHEAC Data 12-11-2009'!$F$2</c:f>
              <c:strCache>
                <c:ptCount val="1"/>
                <c:pt idx="0">
                  <c:v>Solar Radiation, W/m^2()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marker>
            <c:symbol val="none"/>
          </c:marker>
          <c:xVal>
            <c:numRef>
              <c:f>'UHEAC Data 12-11-2009'!$B$3:$B$100</c:f>
              <c:numCache>
                <c:formatCode>[$-409]h:mm\ AM/PM;@</c:formatCode>
                <c:ptCount val="98"/>
                <c:pt idx="0">
                  <c:v>40158.60496527778</c:v>
                </c:pt>
                <c:pt idx="1">
                  <c:v>40158.60565972222</c:v>
                </c:pt>
                <c:pt idx="2">
                  <c:v>40158.606354166666</c:v>
                </c:pt>
                <c:pt idx="3">
                  <c:v>40158.607048611077</c:v>
                </c:pt>
                <c:pt idx="4">
                  <c:v>40158.607743055531</c:v>
                </c:pt>
                <c:pt idx="5">
                  <c:v>40158.608437500006</c:v>
                </c:pt>
                <c:pt idx="6">
                  <c:v>40158.609131944446</c:v>
                </c:pt>
                <c:pt idx="7">
                  <c:v>40158.609826388893</c:v>
                </c:pt>
                <c:pt idx="8">
                  <c:v>40158.610520833325</c:v>
                </c:pt>
                <c:pt idx="9">
                  <c:v>40158.611215277793</c:v>
                </c:pt>
                <c:pt idx="10">
                  <c:v>40158.611909722225</c:v>
                </c:pt>
                <c:pt idx="11">
                  <c:v>40158.612604166665</c:v>
                </c:pt>
                <c:pt idx="12">
                  <c:v>40158.613298611104</c:v>
                </c:pt>
                <c:pt idx="13">
                  <c:v>40158.613993055558</c:v>
                </c:pt>
                <c:pt idx="14">
                  <c:v>40158.614687500005</c:v>
                </c:pt>
                <c:pt idx="15">
                  <c:v>40158.615381944444</c:v>
                </c:pt>
                <c:pt idx="16">
                  <c:v>40158.61607638892</c:v>
                </c:pt>
                <c:pt idx="17">
                  <c:v>40158.616770833309</c:v>
                </c:pt>
                <c:pt idx="18">
                  <c:v>40158.617465277777</c:v>
                </c:pt>
                <c:pt idx="19">
                  <c:v>40158.618159722231</c:v>
                </c:pt>
                <c:pt idx="20">
                  <c:v>40158.618854166663</c:v>
                </c:pt>
                <c:pt idx="21">
                  <c:v>40158.619548611088</c:v>
                </c:pt>
                <c:pt idx="22">
                  <c:v>40158.620243055557</c:v>
                </c:pt>
                <c:pt idx="23">
                  <c:v>40158.620937499996</c:v>
                </c:pt>
                <c:pt idx="24">
                  <c:v>40158.621631944436</c:v>
                </c:pt>
                <c:pt idx="25">
                  <c:v>40158.62232638889</c:v>
                </c:pt>
                <c:pt idx="26">
                  <c:v>40158.623020833293</c:v>
                </c:pt>
                <c:pt idx="27">
                  <c:v>40158.623715277776</c:v>
                </c:pt>
                <c:pt idx="28">
                  <c:v>40158.624409722201</c:v>
                </c:pt>
                <c:pt idx="29">
                  <c:v>40158.625104166633</c:v>
                </c:pt>
                <c:pt idx="30">
                  <c:v>40158.625798611065</c:v>
                </c:pt>
                <c:pt idx="31">
                  <c:v>40158.626493055555</c:v>
                </c:pt>
                <c:pt idx="32">
                  <c:v>40158.627187499987</c:v>
                </c:pt>
                <c:pt idx="33">
                  <c:v>40158.627881944434</c:v>
                </c:pt>
                <c:pt idx="34">
                  <c:v>40158.62857638891</c:v>
                </c:pt>
                <c:pt idx="35">
                  <c:v>40158.629270833313</c:v>
                </c:pt>
                <c:pt idx="36">
                  <c:v>40158.629965277774</c:v>
                </c:pt>
                <c:pt idx="37">
                  <c:v>40158.630659722221</c:v>
                </c:pt>
                <c:pt idx="38">
                  <c:v>40158.631354166646</c:v>
                </c:pt>
                <c:pt idx="39">
                  <c:v>40158.632048611093</c:v>
                </c:pt>
                <c:pt idx="40">
                  <c:v>40158.632743055554</c:v>
                </c:pt>
                <c:pt idx="41">
                  <c:v>40158.633437499993</c:v>
                </c:pt>
                <c:pt idx="42">
                  <c:v>40158.634131944447</c:v>
                </c:pt>
                <c:pt idx="43">
                  <c:v>40158.634826388909</c:v>
                </c:pt>
                <c:pt idx="44">
                  <c:v>40158.635520833297</c:v>
                </c:pt>
                <c:pt idx="45">
                  <c:v>40158.636215277802</c:v>
                </c:pt>
                <c:pt idx="46">
                  <c:v>40158.63690972222</c:v>
                </c:pt>
                <c:pt idx="47">
                  <c:v>40158.637604166644</c:v>
                </c:pt>
                <c:pt idx="48">
                  <c:v>40158.638298611106</c:v>
                </c:pt>
                <c:pt idx="49">
                  <c:v>40158.638993055552</c:v>
                </c:pt>
                <c:pt idx="50">
                  <c:v>40158.639687499999</c:v>
                </c:pt>
                <c:pt idx="51">
                  <c:v>40158.640381944446</c:v>
                </c:pt>
                <c:pt idx="52">
                  <c:v>40158.641076388893</c:v>
                </c:pt>
                <c:pt idx="53">
                  <c:v>40158.641770833288</c:v>
                </c:pt>
                <c:pt idx="54">
                  <c:v>40158.642465277779</c:v>
                </c:pt>
                <c:pt idx="55">
                  <c:v>40158.643159722225</c:v>
                </c:pt>
                <c:pt idx="56">
                  <c:v>40158.643854166665</c:v>
                </c:pt>
                <c:pt idx="57">
                  <c:v>40158.644548611104</c:v>
                </c:pt>
                <c:pt idx="58">
                  <c:v>40158.645243055558</c:v>
                </c:pt>
                <c:pt idx="59">
                  <c:v>40158.645937500005</c:v>
                </c:pt>
                <c:pt idx="60">
                  <c:v>40158.646631944466</c:v>
                </c:pt>
                <c:pt idx="61">
                  <c:v>40158.647326388891</c:v>
                </c:pt>
                <c:pt idx="62">
                  <c:v>40158.648020833309</c:v>
                </c:pt>
                <c:pt idx="63">
                  <c:v>40158.648715277792</c:v>
                </c:pt>
                <c:pt idx="64">
                  <c:v>40158.649409722224</c:v>
                </c:pt>
                <c:pt idx="65">
                  <c:v>40158.650104166656</c:v>
                </c:pt>
                <c:pt idx="66">
                  <c:v>40158.650798611088</c:v>
                </c:pt>
                <c:pt idx="67">
                  <c:v>40158.651493055557</c:v>
                </c:pt>
                <c:pt idx="68">
                  <c:v>40158.652187499996</c:v>
                </c:pt>
                <c:pt idx="69">
                  <c:v>40158.652881944443</c:v>
                </c:pt>
                <c:pt idx="70">
                  <c:v>40158.653576388919</c:v>
                </c:pt>
                <c:pt idx="71">
                  <c:v>40158.654270833336</c:v>
                </c:pt>
                <c:pt idx="72">
                  <c:v>40158.654965277783</c:v>
                </c:pt>
                <c:pt idx="73">
                  <c:v>40158.655659722222</c:v>
                </c:pt>
                <c:pt idx="74">
                  <c:v>40158.656354166669</c:v>
                </c:pt>
                <c:pt idx="75">
                  <c:v>40158.657048611087</c:v>
                </c:pt>
                <c:pt idx="76">
                  <c:v>40158.657743055555</c:v>
                </c:pt>
                <c:pt idx="77">
                  <c:v>40158.658437500002</c:v>
                </c:pt>
                <c:pt idx="78">
                  <c:v>40158.659131944441</c:v>
                </c:pt>
                <c:pt idx="79">
                  <c:v>40158.65982638891</c:v>
                </c:pt>
                <c:pt idx="80">
                  <c:v>40158.660520833313</c:v>
                </c:pt>
                <c:pt idx="81">
                  <c:v>40158.661215277782</c:v>
                </c:pt>
                <c:pt idx="82">
                  <c:v>40158.661909722199</c:v>
                </c:pt>
                <c:pt idx="83">
                  <c:v>40158.662604166646</c:v>
                </c:pt>
                <c:pt idx="84">
                  <c:v>40158.663298611093</c:v>
                </c:pt>
                <c:pt idx="85">
                  <c:v>40158.663993055554</c:v>
                </c:pt>
                <c:pt idx="86">
                  <c:v>40158.664687499993</c:v>
                </c:pt>
                <c:pt idx="87">
                  <c:v>40158.665381944425</c:v>
                </c:pt>
                <c:pt idx="88">
                  <c:v>40158.666076388909</c:v>
                </c:pt>
                <c:pt idx="89">
                  <c:v>40158.666770833297</c:v>
                </c:pt>
                <c:pt idx="90">
                  <c:v>40158.667465277758</c:v>
                </c:pt>
                <c:pt idx="91">
                  <c:v>40158.66815972222</c:v>
                </c:pt>
                <c:pt idx="92">
                  <c:v>40158.668854166666</c:v>
                </c:pt>
                <c:pt idx="93">
                  <c:v>40158.669548611077</c:v>
                </c:pt>
                <c:pt idx="94">
                  <c:v>40158.670243055552</c:v>
                </c:pt>
                <c:pt idx="95">
                  <c:v>40158.670937500006</c:v>
                </c:pt>
                <c:pt idx="96">
                  <c:v>40158.671631944446</c:v>
                </c:pt>
                <c:pt idx="97">
                  <c:v>40158.672326388893</c:v>
                </c:pt>
              </c:numCache>
            </c:numRef>
          </c:xVal>
          <c:yVal>
            <c:numRef>
              <c:f>'UHEAC Data 12-11-2009'!$F$3:$F$100</c:f>
              <c:numCache>
                <c:formatCode>General</c:formatCode>
                <c:ptCount val="98"/>
                <c:pt idx="0">
                  <c:v>59.4</c:v>
                </c:pt>
                <c:pt idx="1">
                  <c:v>65.599999999999994</c:v>
                </c:pt>
                <c:pt idx="2">
                  <c:v>73.099999999999994</c:v>
                </c:pt>
                <c:pt idx="3">
                  <c:v>80.599999999999994</c:v>
                </c:pt>
                <c:pt idx="4">
                  <c:v>105.6</c:v>
                </c:pt>
                <c:pt idx="5">
                  <c:v>61.9</c:v>
                </c:pt>
                <c:pt idx="6">
                  <c:v>66.900000000000006</c:v>
                </c:pt>
                <c:pt idx="7">
                  <c:v>84.4</c:v>
                </c:pt>
                <c:pt idx="8">
                  <c:v>86.9</c:v>
                </c:pt>
                <c:pt idx="9">
                  <c:v>76.900000000000006</c:v>
                </c:pt>
                <c:pt idx="10">
                  <c:v>79.400000000000006</c:v>
                </c:pt>
                <c:pt idx="11">
                  <c:v>90.6</c:v>
                </c:pt>
                <c:pt idx="12">
                  <c:v>91.9</c:v>
                </c:pt>
                <c:pt idx="13">
                  <c:v>76.900000000000006</c:v>
                </c:pt>
                <c:pt idx="14">
                  <c:v>59.4</c:v>
                </c:pt>
                <c:pt idx="15">
                  <c:v>66.900000000000006</c:v>
                </c:pt>
                <c:pt idx="16">
                  <c:v>69.400000000000006</c:v>
                </c:pt>
                <c:pt idx="17">
                  <c:v>74.400000000000006</c:v>
                </c:pt>
                <c:pt idx="18">
                  <c:v>78.099999999999994</c:v>
                </c:pt>
                <c:pt idx="19">
                  <c:v>79.400000000000006</c:v>
                </c:pt>
                <c:pt idx="20">
                  <c:v>74.400000000000006</c:v>
                </c:pt>
                <c:pt idx="21">
                  <c:v>88.1</c:v>
                </c:pt>
                <c:pt idx="22">
                  <c:v>101.9</c:v>
                </c:pt>
                <c:pt idx="23">
                  <c:v>103.1</c:v>
                </c:pt>
                <c:pt idx="24">
                  <c:v>126.9</c:v>
                </c:pt>
                <c:pt idx="25">
                  <c:v>126.9</c:v>
                </c:pt>
                <c:pt idx="26">
                  <c:v>110.6</c:v>
                </c:pt>
                <c:pt idx="27">
                  <c:v>108.1</c:v>
                </c:pt>
                <c:pt idx="28">
                  <c:v>101.9</c:v>
                </c:pt>
                <c:pt idx="29">
                  <c:v>95.6</c:v>
                </c:pt>
                <c:pt idx="30">
                  <c:v>89.4</c:v>
                </c:pt>
                <c:pt idx="31">
                  <c:v>70.599999999999994</c:v>
                </c:pt>
                <c:pt idx="32">
                  <c:v>63.1</c:v>
                </c:pt>
                <c:pt idx="33">
                  <c:v>66.900000000000006</c:v>
                </c:pt>
                <c:pt idx="34">
                  <c:v>74.400000000000006</c:v>
                </c:pt>
                <c:pt idx="35">
                  <c:v>65.599999999999994</c:v>
                </c:pt>
                <c:pt idx="36">
                  <c:v>63.1</c:v>
                </c:pt>
                <c:pt idx="37">
                  <c:v>58.1</c:v>
                </c:pt>
                <c:pt idx="38">
                  <c:v>49.4</c:v>
                </c:pt>
                <c:pt idx="39">
                  <c:v>54.4</c:v>
                </c:pt>
                <c:pt idx="40">
                  <c:v>46.9</c:v>
                </c:pt>
                <c:pt idx="41">
                  <c:v>41.9</c:v>
                </c:pt>
                <c:pt idx="42">
                  <c:v>54.4</c:v>
                </c:pt>
                <c:pt idx="43">
                  <c:v>55.6</c:v>
                </c:pt>
                <c:pt idx="44">
                  <c:v>63.1</c:v>
                </c:pt>
                <c:pt idx="45">
                  <c:v>73.099999999999994</c:v>
                </c:pt>
                <c:pt idx="46">
                  <c:v>54.4</c:v>
                </c:pt>
                <c:pt idx="47">
                  <c:v>53.1</c:v>
                </c:pt>
                <c:pt idx="48">
                  <c:v>43.1</c:v>
                </c:pt>
                <c:pt idx="49">
                  <c:v>39.4</c:v>
                </c:pt>
                <c:pt idx="50">
                  <c:v>33.1</c:v>
                </c:pt>
                <c:pt idx="51">
                  <c:v>30.6</c:v>
                </c:pt>
                <c:pt idx="52">
                  <c:v>26.9</c:v>
                </c:pt>
                <c:pt idx="53">
                  <c:v>29.4</c:v>
                </c:pt>
                <c:pt idx="54">
                  <c:v>26.9</c:v>
                </c:pt>
                <c:pt idx="55">
                  <c:v>25.6</c:v>
                </c:pt>
                <c:pt idx="56">
                  <c:v>25.6</c:v>
                </c:pt>
                <c:pt idx="57">
                  <c:v>24.4</c:v>
                </c:pt>
                <c:pt idx="58">
                  <c:v>23.1</c:v>
                </c:pt>
                <c:pt idx="59">
                  <c:v>23.1</c:v>
                </c:pt>
                <c:pt idx="60">
                  <c:v>23.1</c:v>
                </c:pt>
                <c:pt idx="61">
                  <c:v>24.4</c:v>
                </c:pt>
                <c:pt idx="62">
                  <c:v>24.4</c:v>
                </c:pt>
                <c:pt idx="63">
                  <c:v>23.1</c:v>
                </c:pt>
                <c:pt idx="64">
                  <c:v>24.4</c:v>
                </c:pt>
                <c:pt idx="65">
                  <c:v>20.6</c:v>
                </c:pt>
                <c:pt idx="66">
                  <c:v>20.6</c:v>
                </c:pt>
                <c:pt idx="67">
                  <c:v>21.9</c:v>
                </c:pt>
                <c:pt idx="68">
                  <c:v>23.1</c:v>
                </c:pt>
                <c:pt idx="69">
                  <c:v>21.9</c:v>
                </c:pt>
                <c:pt idx="70">
                  <c:v>23.1</c:v>
                </c:pt>
                <c:pt idx="71">
                  <c:v>23.1</c:v>
                </c:pt>
                <c:pt idx="72">
                  <c:v>23.1</c:v>
                </c:pt>
                <c:pt idx="73">
                  <c:v>23.1</c:v>
                </c:pt>
                <c:pt idx="74">
                  <c:v>23.1</c:v>
                </c:pt>
                <c:pt idx="75">
                  <c:v>23.1</c:v>
                </c:pt>
                <c:pt idx="76">
                  <c:v>18.100000000000001</c:v>
                </c:pt>
                <c:pt idx="77">
                  <c:v>20.6</c:v>
                </c:pt>
                <c:pt idx="78">
                  <c:v>20.6</c:v>
                </c:pt>
                <c:pt idx="79">
                  <c:v>18.100000000000001</c:v>
                </c:pt>
                <c:pt idx="80">
                  <c:v>18.100000000000001</c:v>
                </c:pt>
                <c:pt idx="81">
                  <c:v>19.399999999999999</c:v>
                </c:pt>
                <c:pt idx="82">
                  <c:v>21.9</c:v>
                </c:pt>
                <c:pt idx="83">
                  <c:v>23.1</c:v>
                </c:pt>
                <c:pt idx="84">
                  <c:v>23.1</c:v>
                </c:pt>
                <c:pt idx="85">
                  <c:v>23.1</c:v>
                </c:pt>
                <c:pt idx="86">
                  <c:v>21.9</c:v>
                </c:pt>
                <c:pt idx="87">
                  <c:v>20.6</c:v>
                </c:pt>
                <c:pt idx="88">
                  <c:v>20.6</c:v>
                </c:pt>
                <c:pt idx="89">
                  <c:v>19.399999999999999</c:v>
                </c:pt>
                <c:pt idx="90">
                  <c:v>19.399999999999999</c:v>
                </c:pt>
                <c:pt idx="91">
                  <c:v>18.100000000000001</c:v>
                </c:pt>
                <c:pt idx="92">
                  <c:v>16.899999999999999</c:v>
                </c:pt>
                <c:pt idx="93">
                  <c:v>16.899999999999999</c:v>
                </c:pt>
                <c:pt idx="94">
                  <c:v>16.899999999999999</c:v>
                </c:pt>
                <c:pt idx="95">
                  <c:v>18.100000000000001</c:v>
                </c:pt>
                <c:pt idx="96">
                  <c:v>16.899999999999999</c:v>
                </c:pt>
                <c:pt idx="97">
                  <c:v>16.899999999999999</c:v>
                </c:pt>
              </c:numCache>
            </c:numRef>
          </c:yVal>
        </c:ser>
        <c:ser>
          <c:idx val="4"/>
          <c:order val="1"/>
          <c:tx>
            <c:strRef>
              <c:f>'UHEAC Data 12-11-2009'!$H$2</c:f>
              <c:strCache>
                <c:ptCount val="1"/>
                <c:pt idx="0">
                  <c:v>Temp, F(Occupied Space)</c:v>
                </c:pt>
              </c:strCache>
            </c:strRef>
          </c:tx>
          <c:spPr>
            <a:ln w="31750" cap="flat">
              <a:solidFill>
                <a:schemeClr val="bg1"/>
              </a:solidFill>
              <a:prstDash val="dash"/>
            </a:ln>
          </c:spPr>
          <c:marker>
            <c:symbol val="none"/>
          </c:marker>
          <c:xVal>
            <c:numRef>
              <c:f>'UHEAC Data 12-11-2009'!$B$3:$B$100</c:f>
              <c:numCache>
                <c:formatCode>[$-409]h:mm\ AM/PM;@</c:formatCode>
                <c:ptCount val="98"/>
                <c:pt idx="0">
                  <c:v>40158.60496527778</c:v>
                </c:pt>
                <c:pt idx="1">
                  <c:v>40158.60565972222</c:v>
                </c:pt>
                <c:pt idx="2">
                  <c:v>40158.606354166666</c:v>
                </c:pt>
                <c:pt idx="3">
                  <c:v>40158.607048611077</c:v>
                </c:pt>
                <c:pt idx="4">
                  <c:v>40158.607743055531</c:v>
                </c:pt>
                <c:pt idx="5">
                  <c:v>40158.608437500006</c:v>
                </c:pt>
                <c:pt idx="6">
                  <c:v>40158.609131944446</c:v>
                </c:pt>
                <c:pt idx="7">
                  <c:v>40158.609826388893</c:v>
                </c:pt>
                <c:pt idx="8">
                  <c:v>40158.610520833325</c:v>
                </c:pt>
                <c:pt idx="9">
                  <c:v>40158.611215277793</c:v>
                </c:pt>
                <c:pt idx="10">
                  <c:v>40158.611909722225</c:v>
                </c:pt>
                <c:pt idx="11">
                  <c:v>40158.612604166665</c:v>
                </c:pt>
                <c:pt idx="12">
                  <c:v>40158.613298611104</c:v>
                </c:pt>
                <c:pt idx="13">
                  <c:v>40158.613993055558</c:v>
                </c:pt>
                <c:pt idx="14">
                  <c:v>40158.614687500005</c:v>
                </c:pt>
                <c:pt idx="15">
                  <c:v>40158.615381944444</c:v>
                </c:pt>
                <c:pt idx="16">
                  <c:v>40158.61607638892</c:v>
                </c:pt>
                <c:pt idx="17">
                  <c:v>40158.616770833309</c:v>
                </c:pt>
                <c:pt idx="18">
                  <c:v>40158.617465277777</c:v>
                </c:pt>
                <c:pt idx="19">
                  <c:v>40158.618159722231</c:v>
                </c:pt>
                <c:pt idx="20">
                  <c:v>40158.618854166663</c:v>
                </c:pt>
                <c:pt idx="21">
                  <c:v>40158.619548611088</c:v>
                </c:pt>
                <c:pt idx="22">
                  <c:v>40158.620243055557</c:v>
                </c:pt>
                <c:pt idx="23">
                  <c:v>40158.620937499996</c:v>
                </c:pt>
                <c:pt idx="24">
                  <c:v>40158.621631944436</c:v>
                </c:pt>
                <c:pt idx="25">
                  <c:v>40158.62232638889</c:v>
                </c:pt>
                <c:pt idx="26">
                  <c:v>40158.623020833293</c:v>
                </c:pt>
                <c:pt idx="27">
                  <c:v>40158.623715277776</c:v>
                </c:pt>
                <c:pt idx="28">
                  <c:v>40158.624409722201</c:v>
                </c:pt>
                <c:pt idx="29">
                  <c:v>40158.625104166633</c:v>
                </c:pt>
                <c:pt idx="30">
                  <c:v>40158.625798611065</c:v>
                </c:pt>
                <c:pt idx="31">
                  <c:v>40158.626493055555</c:v>
                </c:pt>
                <c:pt idx="32">
                  <c:v>40158.627187499987</c:v>
                </c:pt>
                <c:pt idx="33">
                  <c:v>40158.627881944434</c:v>
                </c:pt>
                <c:pt idx="34">
                  <c:v>40158.62857638891</c:v>
                </c:pt>
                <c:pt idx="35">
                  <c:v>40158.629270833313</c:v>
                </c:pt>
                <c:pt idx="36">
                  <c:v>40158.629965277774</c:v>
                </c:pt>
                <c:pt idx="37">
                  <c:v>40158.630659722221</c:v>
                </c:pt>
                <c:pt idx="38">
                  <c:v>40158.631354166646</c:v>
                </c:pt>
                <c:pt idx="39">
                  <c:v>40158.632048611093</c:v>
                </c:pt>
                <c:pt idx="40">
                  <c:v>40158.632743055554</c:v>
                </c:pt>
                <c:pt idx="41">
                  <c:v>40158.633437499993</c:v>
                </c:pt>
                <c:pt idx="42">
                  <c:v>40158.634131944447</c:v>
                </c:pt>
                <c:pt idx="43">
                  <c:v>40158.634826388909</c:v>
                </c:pt>
                <c:pt idx="44">
                  <c:v>40158.635520833297</c:v>
                </c:pt>
                <c:pt idx="45">
                  <c:v>40158.636215277802</c:v>
                </c:pt>
                <c:pt idx="46">
                  <c:v>40158.63690972222</c:v>
                </c:pt>
                <c:pt idx="47">
                  <c:v>40158.637604166644</c:v>
                </c:pt>
                <c:pt idx="48">
                  <c:v>40158.638298611106</c:v>
                </c:pt>
                <c:pt idx="49">
                  <c:v>40158.638993055552</c:v>
                </c:pt>
                <c:pt idx="50">
                  <c:v>40158.639687499999</c:v>
                </c:pt>
                <c:pt idx="51">
                  <c:v>40158.640381944446</c:v>
                </c:pt>
                <c:pt idx="52">
                  <c:v>40158.641076388893</c:v>
                </c:pt>
                <c:pt idx="53">
                  <c:v>40158.641770833288</c:v>
                </c:pt>
                <c:pt idx="54">
                  <c:v>40158.642465277779</c:v>
                </c:pt>
                <c:pt idx="55">
                  <c:v>40158.643159722225</c:v>
                </c:pt>
                <c:pt idx="56">
                  <c:v>40158.643854166665</c:v>
                </c:pt>
                <c:pt idx="57">
                  <c:v>40158.644548611104</c:v>
                </c:pt>
                <c:pt idx="58">
                  <c:v>40158.645243055558</c:v>
                </c:pt>
                <c:pt idx="59">
                  <c:v>40158.645937500005</c:v>
                </c:pt>
                <c:pt idx="60">
                  <c:v>40158.646631944466</c:v>
                </c:pt>
                <c:pt idx="61">
                  <c:v>40158.647326388891</c:v>
                </c:pt>
                <c:pt idx="62">
                  <c:v>40158.648020833309</c:v>
                </c:pt>
                <c:pt idx="63">
                  <c:v>40158.648715277792</c:v>
                </c:pt>
                <c:pt idx="64">
                  <c:v>40158.649409722224</c:v>
                </c:pt>
                <c:pt idx="65">
                  <c:v>40158.650104166656</c:v>
                </c:pt>
                <c:pt idx="66">
                  <c:v>40158.650798611088</c:v>
                </c:pt>
                <c:pt idx="67">
                  <c:v>40158.651493055557</c:v>
                </c:pt>
                <c:pt idx="68">
                  <c:v>40158.652187499996</c:v>
                </c:pt>
                <c:pt idx="69">
                  <c:v>40158.652881944443</c:v>
                </c:pt>
                <c:pt idx="70">
                  <c:v>40158.653576388919</c:v>
                </c:pt>
                <c:pt idx="71">
                  <c:v>40158.654270833336</c:v>
                </c:pt>
                <c:pt idx="72">
                  <c:v>40158.654965277783</c:v>
                </c:pt>
                <c:pt idx="73">
                  <c:v>40158.655659722222</c:v>
                </c:pt>
                <c:pt idx="74">
                  <c:v>40158.656354166669</c:v>
                </c:pt>
                <c:pt idx="75">
                  <c:v>40158.657048611087</c:v>
                </c:pt>
                <c:pt idx="76">
                  <c:v>40158.657743055555</c:v>
                </c:pt>
                <c:pt idx="77">
                  <c:v>40158.658437500002</c:v>
                </c:pt>
                <c:pt idx="78">
                  <c:v>40158.659131944441</c:v>
                </c:pt>
                <c:pt idx="79">
                  <c:v>40158.65982638891</c:v>
                </c:pt>
                <c:pt idx="80">
                  <c:v>40158.660520833313</c:v>
                </c:pt>
                <c:pt idx="81">
                  <c:v>40158.661215277782</c:v>
                </c:pt>
                <c:pt idx="82">
                  <c:v>40158.661909722199</c:v>
                </c:pt>
                <c:pt idx="83">
                  <c:v>40158.662604166646</c:v>
                </c:pt>
                <c:pt idx="84">
                  <c:v>40158.663298611093</c:v>
                </c:pt>
                <c:pt idx="85">
                  <c:v>40158.663993055554</c:v>
                </c:pt>
                <c:pt idx="86">
                  <c:v>40158.664687499993</c:v>
                </c:pt>
                <c:pt idx="87">
                  <c:v>40158.665381944425</c:v>
                </c:pt>
                <c:pt idx="88">
                  <c:v>40158.666076388909</c:v>
                </c:pt>
                <c:pt idx="89">
                  <c:v>40158.666770833297</c:v>
                </c:pt>
                <c:pt idx="90">
                  <c:v>40158.667465277758</c:v>
                </c:pt>
                <c:pt idx="91">
                  <c:v>40158.66815972222</c:v>
                </c:pt>
                <c:pt idx="92">
                  <c:v>40158.668854166666</c:v>
                </c:pt>
                <c:pt idx="93">
                  <c:v>40158.669548611077</c:v>
                </c:pt>
                <c:pt idx="94">
                  <c:v>40158.670243055552</c:v>
                </c:pt>
                <c:pt idx="95">
                  <c:v>40158.670937500006</c:v>
                </c:pt>
                <c:pt idx="96">
                  <c:v>40158.671631944446</c:v>
                </c:pt>
                <c:pt idx="97">
                  <c:v>40158.672326388893</c:v>
                </c:pt>
              </c:numCache>
            </c:numRef>
          </c:xVal>
          <c:yVal>
            <c:numRef>
              <c:f>'UHEAC Data 12-11-2009'!$H$3:$H$100</c:f>
              <c:numCache>
                <c:formatCode>General</c:formatCode>
                <c:ptCount val="98"/>
                <c:pt idx="0">
                  <c:v>61.506</c:v>
                </c:pt>
                <c:pt idx="1">
                  <c:v>61.547000000000004</c:v>
                </c:pt>
                <c:pt idx="2">
                  <c:v>61.547000000000004</c:v>
                </c:pt>
                <c:pt idx="3">
                  <c:v>61.633000000000003</c:v>
                </c:pt>
                <c:pt idx="4">
                  <c:v>61.847999999999999</c:v>
                </c:pt>
                <c:pt idx="5">
                  <c:v>62.062000000000012</c:v>
                </c:pt>
                <c:pt idx="6">
                  <c:v>62.362000000000002</c:v>
                </c:pt>
                <c:pt idx="7">
                  <c:v>62.620000000000012</c:v>
                </c:pt>
                <c:pt idx="8">
                  <c:v>62.620000000000012</c:v>
                </c:pt>
                <c:pt idx="9">
                  <c:v>62.620000000000012</c:v>
                </c:pt>
                <c:pt idx="10">
                  <c:v>62.620000000000012</c:v>
                </c:pt>
                <c:pt idx="11">
                  <c:v>62.577000000000005</c:v>
                </c:pt>
                <c:pt idx="12">
                  <c:v>62.406000000000006</c:v>
                </c:pt>
                <c:pt idx="13">
                  <c:v>62.318999999999996</c:v>
                </c:pt>
                <c:pt idx="14">
                  <c:v>62.276000000000003</c:v>
                </c:pt>
                <c:pt idx="15">
                  <c:v>62.191000000000003</c:v>
                </c:pt>
                <c:pt idx="16">
                  <c:v>62.148000000000003</c:v>
                </c:pt>
                <c:pt idx="17">
                  <c:v>62.062000000000012</c:v>
                </c:pt>
                <c:pt idx="18">
                  <c:v>62.019000000000005</c:v>
                </c:pt>
                <c:pt idx="19">
                  <c:v>61.934000000000005</c:v>
                </c:pt>
                <c:pt idx="20">
                  <c:v>61.891000000000005</c:v>
                </c:pt>
                <c:pt idx="21">
                  <c:v>61.891000000000005</c:v>
                </c:pt>
                <c:pt idx="22">
                  <c:v>61.847999999999999</c:v>
                </c:pt>
                <c:pt idx="23">
                  <c:v>61.761000000000003</c:v>
                </c:pt>
                <c:pt idx="24">
                  <c:v>61.720000000000013</c:v>
                </c:pt>
                <c:pt idx="25">
                  <c:v>61.677</c:v>
                </c:pt>
                <c:pt idx="26">
                  <c:v>61.59</c:v>
                </c:pt>
                <c:pt idx="27">
                  <c:v>61.506</c:v>
                </c:pt>
                <c:pt idx="28">
                  <c:v>61.462000000000003</c:v>
                </c:pt>
                <c:pt idx="29">
                  <c:v>61.419000000000004</c:v>
                </c:pt>
                <c:pt idx="30">
                  <c:v>61.333000000000006</c:v>
                </c:pt>
                <c:pt idx="31">
                  <c:v>61.248000000000012</c:v>
                </c:pt>
                <c:pt idx="32">
                  <c:v>61.290000000000013</c:v>
                </c:pt>
                <c:pt idx="33">
                  <c:v>61.248000000000012</c:v>
                </c:pt>
                <c:pt idx="34">
                  <c:v>61.248000000000012</c:v>
                </c:pt>
                <c:pt idx="35">
                  <c:v>61.205000000000013</c:v>
                </c:pt>
                <c:pt idx="36">
                  <c:v>61.162000000000013</c:v>
                </c:pt>
                <c:pt idx="37">
                  <c:v>61.075000000000003</c:v>
                </c:pt>
                <c:pt idx="38">
                  <c:v>61.119</c:v>
                </c:pt>
                <c:pt idx="39">
                  <c:v>61.162000000000013</c:v>
                </c:pt>
                <c:pt idx="40">
                  <c:v>61.162000000000013</c:v>
                </c:pt>
                <c:pt idx="41">
                  <c:v>61.119</c:v>
                </c:pt>
                <c:pt idx="42">
                  <c:v>61.119</c:v>
                </c:pt>
                <c:pt idx="43">
                  <c:v>61.162000000000013</c:v>
                </c:pt>
                <c:pt idx="44">
                  <c:v>61.075000000000003</c:v>
                </c:pt>
                <c:pt idx="45">
                  <c:v>61.075000000000003</c:v>
                </c:pt>
                <c:pt idx="46">
                  <c:v>61.075000000000003</c:v>
                </c:pt>
                <c:pt idx="47">
                  <c:v>60.948</c:v>
                </c:pt>
                <c:pt idx="48">
                  <c:v>60.903999999999996</c:v>
                </c:pt>
                <c:pt idx="49">
                  <c:v>60.991</c:v>
                </c:pt>
                <c:pt idx="50">
                  <c:v>60.991</c:v>
                </c:pt>
                <c:pt idx="51">
                  <c:v>60.948</c:v>
                </c:pt>
                <c:pt idx="52">
                  <c:v>60.948</c:v>
                </c:pt>
                <c:pt idx="53">
                  <c:v>60.903999999999996</c:v>
                </c:pt>
                <c:pt idx="54">
                  <c:v>60.903999999999996</c:v>
                </c:pt>
                <c:pt idx="55">
                  <c:v>60.861000000000004</c:v>
                </c:pt>
                <c:pt idx="56">
                  <c:v>60.733000000000011</c:v>
                </c:pt>
                <c:pt idx="57">
                  <c:v>60.861000000000004</c:v>
                </c:pt>
                <c:pt idx="58">
                  <c:v>60.991</c:v>
                </c:pt>
                <c:pt idx="59">
                  <c:v>61.248000000000012</c:v>
                </c:pt>
                <c:pt idx="60">
                  <c:v>61.419000000000004</c:v>
                </c:pt>
                <c:pt idx="61">
                  <c:v>61.59</c:v>
                </c:pt>
                <c:pt idx="62">
                  <c:v>61.720000000000013</c:v>
                </c:pt>
                <c:pt idx="63">
                  <c:v>61.803999999999995</c:v>
                </c:pt>
                <c:pt idx="64">
                  <c:v>61.847999999999999</c:v>
                </c:pt>
                <c:pt idx="65">
                  <c:v>61.803999999999995</c:v>
                </c:pt>
                <c:pt idx="66">
                  <c:v>61.803999999999995</c:v>
                </c:pt>
                <c:pt idx="67">
                  <c:v>61.761000000000003</c:v>
                </c:pt>
                <c:pt idx="68">
                  <c:v>61.633000000000003</c:v>
                </c:pt>
                <c:pt idx="69">
                  <c:v>61.633000000000003</c:v>
                </c:pt>
                <c:pt idx="70">
                  <c:v>61.547000000000004</c:v>
                </c:pt>
                <c:pt idx="71">
                  <c:v>61.462000000000003</c:v>
                </c:pt>
                <c:pt idx="72">
                  <c:v>61.333000000000006</c:v>
                </c:pt>
                <c:pt idx="73">
                  <c:v>61.205000000000013</c:v>
                </c:pt>
                <c:pt idx="74">
                  <c:v>61.376000000000005</c:v>
                </c:pt>
                <c:pt idx="75">
                  <c:v>61.376000000000005</c:v>
                </c:pt>
                <c:pt idx="76">
                  <c:v>61.59</c:v>
                </c:pt>
                <c:pt idx="77">
                  <c:v>61.847999999999999</c:v>
                </c:pt>
                <c:pt idx="78">
                  <c:v>62.191000000000003</c:v>
                </c:pt>
                <c:pt idx="79">
                  <c:v>62.446999999999996</c:v>
                </c:pt>
                <c:pt idx="80">
                  <c:v>62.704000000000001</c:v>
                </c:pt>
                <c:pt idx="81">
                  <c:v>62.833999999999996</c:v>
                </c:pt>
                <c:pt idx="82">
                  <c:v>63.005000000000003</c:v>
                </c:pt>
                <c:pt idx="83">
                  <c:v>63.176000000000002</c:v>
                </c:pt>
                <c:pt idx="84">
                  <c:v>63.219000000000001</c:v>
                </c:pt>
                <c:pt idx="85">
                  <c:v>63.176000000000002</c:v>
                </c:pt>
                <c:pt idx="86">
                  <c:v>63.133000000000003</c:v>
                </c:pt>
                <c:pt idx="87">
                  <c:v>63.048000000000002</c:v>
                </c:pt>
                <c:pt idx="88">
                  <c:v>62.962000000000003</c:v>
                </c:pt>
                <c:pt idx="89">
                  <c:v>62.875</c:v>
                </c:pt>
                <c:pt idx="90">
                  <c:v>62.748000000000012</c:v>
                </c:pt>
                <c:pt idx="91">
                  <c:v>62.577000000000005</c:v>
                </c:pt>
                <c:pt idx="92">
                  <c:v>62.49</c:v>
                </c:pt>
                <c:pt idx="93">
                  <c:v>62.406000000000006</c:v>
                </c:pt>
                <c:pt idx="94">
                  <c:v>62.233000000000011</c:v>
                </c:pt>
                <c:pt idx="95">
                  <c:v>62.148000000000003</c:v>
                </c:pt>
                <c:pt idx="96">
                  <c:v>62.019000000000005</c:v>
                </c:pt>
                <c:pt idx="97">
                  <c:v>61.934000000000005</c:v>
                </c:pt>
              </c:numCache>
            </c:numRef>
          </c:yVal>
        </c:ser>
        <c:ser>
          <c:idx val="5"/>
          <c:order val="2"/>
          <c:tx>
            <c:strRef>
              <c:f>'UHEAC Data 12-11-2009'!$I$2</c:f>
              <c:strCache>
                <c:ptCount val="1"/>
                <c:pt idx="0">
                  <c:v>Temp, F(Rock Storage)</c:v>
                </c:pt>
              </c:strCache>
            </c:strRef>
          </c:tx>
          <c:spPr>
            <a:ln w="25400" cap="flat">
              <a:solidFill>
                <a:prstClr val="black"/>
              </a:solidFill>
              <a:prstDash val="lgDash"/>
            </a:ln>
          </c:spPr>
          <c:marker>
            <c:symbol val="none"/>
          </c:marker>
          <c:xVal>
            <c:numRef>
              <c:f>'UHEAC Data 12-11-2009'!$B$3:$B$100</c:f>
              <c:numCache>
                <c:formatCode>[$-409]h:mm\ AM/PM;@</c:formatCode>
                <c:ptCount val="98"/>
                <c:pt idx="0">
                  <c:v>40158.60496527778</c:v>
                </c:pt>
                <c:pt idx="1">
                  <c:v>40158.60565972222</c:v>
                </c:pt>
                <c:pt idx="2">
                  <c:v>40158.606354166666</c:v>
                </c:pt>
                <c:pt idx="3">
                  <c:v>40158.607048611077</c:v>
                </c:pt>
                <c:pt idx="4">
                  <c:v>40158.607743055531</c:v>
                </c:pt>
                <c:pt idx="5">
                  <c:v>40158.608437500006</c:v>
                </c:pt>
                <c:pt idx="6">
                  <c:v>40158.609131944446</c:v>
                </c:pt>
                <c:pt idx="7">
                  <c:v>40158.609826388893</c:v>
                </c:pt>
                <c:pt idx="8">
                  <c:v>40158.610520833325</c:v>
                </c:pt>
                <c:pt idx="9">
                  <c:v>40158.611215277793</c:v>
                </c:pt>
                <c:pt idx="10">
                  <c:v>40158.611909722225</c:v>
                </c:pt>
                <c:pt idx="11">
                  <c:v>40158.612604166665</c:v>
                </c:pt>
                <c:pt idx="12">
                  <c:v>40158.613298611104</c:v>
                </c:pt>
                <c:pt idx="13">
                  <c:v>40158.613993055558</c:v>
                </c:pt>
                <c:pt idx="14">
                  <c:v>40158.614687500005</c:v>
                </c:pt>
                <c:pt idx="15">
                  <c:v>40158.615381944444</c:v>
                </c:pt>
                <c:pt idx="16">
                  <c:v>40158.61607638892</c:v>
                </c:pt>
                <c:pt idx="17">
                  <c:v>40158.616770833309</c:v>
                </c:pt>
                <c:pt idx="18">
                  <c:v>40158.617465277777</c:v>
                </c:pt>
                <c:pt idx="19">
                  <c:v>40158.618159722231</c:v>
                </c:pt>
                <c:pt idx="20">
                  <c:v>40158.618854166663</c:v>
                </c:pt>
                <c:pt idx="21">
                  <c:v>40158.619548611088</c:v>
                </c:pt>
                <c:pt idx="22">
                  <c:v>40158.620243055557</c:v>
                </c:pt>
                <c:pt idx="23">
                  <c:v>40158.620937499996</c:v>
                </c:pt>
                <c:pt idx="24">
                  <c:v>40158.621631944436</c:v>
                </c:pt>
                <c:pt idx="25">
                  <c:v>40158.62232638889</c:v>
                </c:pt>
                <c:pt idx="26">
                  <c:v>40158.623020833293</c:v>
                </c:pt>
                <c:pt idx="27">
                  <c:v>40158.623715277776</c:v>
                </c:pt>
                <c:pt idx="28">
                  <c:v>40158.624409722201</c:v>
                </c:pt>
                <c:pt idx="29">
                  <c:v>40158.625104166633</c:v>
                </c:pt>
                <c:pt idx="30">
                  <c:v>40158.625798611065</c:v>
                </c:pt>
                <c:pt idx="31">
                  <c:v>40158.626493055555</c:v>
                </c:pt>
                <c:pt idx="32">
                  <c:v>40158.627187499987</c:v>
                </c:pt>
                <c:pt idx="33">
                  <c:v>40158.627881944434</c:v>
                </c:pt>
                <c:pt idx="34">
                  <c:v>40158.62857638891</c:v>
                </c:pt>
                <c:pt idx="35">
                  <c:v>40158.629270833313</c:v>
                </c:pt>
                <c:pt idx="36">
                  <c:v>40158.629965277774</c:v>
                </c:pt>
                <c:pt idx="37">
                  <c:v>40158.630659722221</c:v>
                </c:pt>
                <c:pt idx="38">
                  <c:v>40158.631354166646</c:v>
                </c:pt>
                <c:pt idx="39">
                  <c:v>40158.632048611093</c:v>
                </c:pt>
                <c:pt idx="40">
                  <c:v>40158.632743055554</c:v>
                </c:pt>
                <c:pt idx="41">
                  <c:v>40158.633437499993</c:v>
                </c:pt>
                <c:pt idx="42">
                  <c:v>40158.634131944447</c:v>
                </c:pt>
                <c:pt idx="43">
                  <c:v>40158.634826388909</c:v>
                </c:pt>
                <c:pt idx="44">
                  <c:v>40158.635520833297</c:v>
                </c:pt>
                <c:pt idx="45">
                  <c:v>40158.636215277802</c:v>
                </c:pt>
                <c:pt idx="46">
                  <c:v>40158.63690972222</c:v>
                </c:pt>
                <c:pt idx="47">
                  <c:v>40158.637604166644</c:v>
                </c:pt>
                <c:pt idx="48">
                  <c:v>40158.638298611106</c:v>
                </c:pt>
                <c:pt idx="49">
                  <c:v>40158.638993055552</c:v>
                </c:pt>
                <c:pt idx="50">
                  <c:v>40158.639687499999</c:v>
                </c:pt>
                <c:pt idx="51">
                  <c:v>40158.640381944446</c:v>
                </c:pt>
                <c:pt idx="52">
                  <c:v>40158.641076388893</c:v>
                </c:pt>
                <c:pt idx="53">
                  <c:v>40158.641770833288</c:v>
                </c:pt>
                <c:pt idx="54">
                  <c:v>40158.642465277779</c:v>
                </c:pt>
                <c:pt idx="55">
                  <c:v>40158.643159722225</c:v>
                </c:pt>
                <c:pt idx="56">
                  <c:v>40158.643854166665</c:v>
                </c:pt>
                <c:pt idx="57">
                  <c:v>40158.644548611104</c:v>
                </c:pt>
                <c:pt idx="58">
                  <c:v>40158.645243055558</c:v>
                </c:pt>
                <c:pt idx="59">
                  <c:v>40158.645937500005</c:v>
                </c:pt>
                <c:pt idx="60">
                  <c:v>40158.646631944466</c:v>
                </c:pt>
                <c:pt idx="61">
                  <c:v>40158.647326388891</c:v>
                </c:pt>
                <c:pt idx="62">
                  <c:v>40158.648020833309</c:v>
                </c:pt>
                <c:pt idx="63">
                  <c:v>40158.648715277792</c:v>
                </c:pt>
                <c:pt idx="64">
                  <c:v>40158.649409722224</c:v>
                </c:pt>
                <c:pt idx="65">
                  <c:v>40158.650104166656</c:v>
                </c:pt>
                <c:pt idx="66">
                  <c:v>40158.650798611088</c:v>
                </c:pt>
                <c:pt idx="67">
                  <c:v>40158.651493055557</c:v>
                </c:pt>
                <c:pt idx="68">
                  <c:v>40158.652187499996</c:v>
                </c:pt>
                <c:pt idx="69">
                  <c:v>40158.652881944443</c:v>
                </c:pt>
                <c:pt idx="70">
                  <c:v>40158.653576388919</c:v>
                </c:pt>
                <c:pt idx="71">
                  <c:v>40158.654270833336</c:v>
                </c:pt>
                <c:pt idx="72">
                  <c:v>40158.654965277783</c:v>
                </c:pt>
                <c:pt idx="73">
                  <c:v>40158.655659722222</c:v>
                </c:pt>
                <c:pt idx="74">
                  <c:v>40158.656354166669</c:v>
                </c:pt>
                <c:pt idx="75">
                  <c:v>40158.657048611087</c:v>
                </c:pt>
                <c:pt idx="76">
                  <c:v>40158.657743055555</c:v>
                </c:pt>
                <c:pt idx="77">
                  <c:v>40158.658437500002</c:v>
                </c:pt>
                <c:pt idx="78">
                  <c:v>40158.659131944441</c:v>
                </c:pt>
                <c:pt idx="79">
                  <c:v>40158.65982638891</c:v>
                </c:pt>
                <c:pt idx="80">
                  <c:v>40158.660520833313</c:v>
                </c:pt>
                <c:pt idx="81">
                  <c:v>40158.661215277782</c:v>
                </c:pt>
                <c:pt idx="82">
                  <c:v>40158.661909722199</c:v>
                </c:pt>
                <c:pt idx="83">
                  <c:v>40158.662604166646</c:v>
                </c:pt>
                <c:pt idx="84">
                  <c:v>40158.663298611093</c:v>
                </c:pt>
                <c:pt idx="85">
                  <c:v>40158.663993055554</c:v>
                </c:pt>
                <c:pt idx="86">
                  <c:v>40158.664687499993</c:v>
                </c:pt>
                <c:pt idx="87">
                  <c:v>40158.665381944425</c:v>
                </c:pt>
                <c:pt idx="88">
                  <c:v>40158.666076388909</c:v>
                </c:pt>
                <c:pt idx="89">
                  <c:v>40158.666770833297</c:v>
                </c:pt>
                <c:pt idx="90">
                  <c:v>40158.667465277758</c:v>
                </c:pt>
                <c:pt idx="91">
                  <c:v>40158.66815972222</c:v>
                </c:pt>
                <c:pt idx="92">
                  <c:v>40158.668854166666</c:v>
                </c:pt>
                <c:pt idx="93">
                  <c:v>40158.669548611077</c:v>
                </c:pt>
                <c:pt idx="94">
                  <c:v>40158.670243055552</c:v>
                </c:pt>
                <c:pt idx="95">
                  <c:v>40158.670937500006</c:v>
                </c:pt>
                <c:pt idx="96">
                  <c:v>40158.671631944446</c:v>
                </c:pt>
                <c:pt idx="97">
                  <c:v>40158.672326388893</c:v>
                </c:pt>
              </c:numCache>
            </c:numRef>
          </c:xVal>
          <c:yVal>
            <c:numRef>
              <c:f>'UHEAC Data 12-11-2009'!$I$3:$I$100</c:f>
              <c:numCache>
                <c:formatCode>General</c:formatCode>
                <c:ptCount val="98"/>
                <c:pt idx="0">
                  <c:v>55.558</c:v>
                </c:pt>
                <c:pt idx="1">
                  <c:v>55.558</c:v>
                </c:pt>
                <c:pt idx="2">
                  <c:v>55.558</c:v>
                </c:pt>
                <c:pt idx="3">
                  <c:v>55.558</c:v>
                </c:pt>
                <c:pt idx="4">
                  <c:v>55.558</c:v>
                </c:pt>
                <c:pt idx="5">
                  <c:v>55.558</c:v>
                </c:pt>
                <c:pt idx="6">
                  <c:v>55.558</c:v>
                </c:pt>
                <c:pt idx="7">
                  <c:v>55.558</c:v>
                </c:pt>
                <c:pt idx="8">
                  <c:v>55.558</c:v>
                </c:pt>
                <c:pt idx="9">
                  <c:v>55.558</c:v>
                </c:pt>
                <c:pt idx="10">
                  <c:v>55.558</c:v>
                </c:pt>
                <c:pt idx="11">
                  <c:v>55.558</c:v>
                </c:pt>
                <c:pt idx="12">
                  <c:v>55.558</c:v>
                </c:pt>
                <c:pt idx="13">
                  <c:v>55.558</c:v>
                </c:pt>
                <c:pt idx="14">
                  <c:v>55.558</c:v>
                </c:pt>
                <c:pt idx="15">
                  <c:v>55.558</c:v>
                </c:pt>
                <c:pt idx="16">
                  <c:v>55.515000000000001</c:v>
                </c:pt>
                <c:pt idx="17">
                  <c:v>55.515000000000001</c:v>
                </c:pt>
                <c:pt idx="18">
                  <c:v>55.515000000000001</c:v>
                </c:pt>
                <c:pt idx="19">
                  <c:v>55.515000000000001</c:v>
                </c:pt>
                <c:pt idx="20">
                  <c:v>55.515000000000001</c:v>
                </c:pt>
                <c:pt idx="21">
                  <c:v>55.515000000000001</c:v>
                </c:pt>
                <c:pt idx="22">
                  <c:v>55.515000000000001</c:v>
                </c:pt>
                <c:pt idx="23">
                  <c:v>55.558</c:v>
                </c:pt>
                <c:pt idx="24">
                  <c:v>55.558</c:v>
                </c:pt>
                <c:pt idx="25">
                  <c:v>55.515000000000001</c:v>
                </c:pt>
                <c:pt idx="26">
                  <c:v>55.558</c:v>
                </c:pt>
                <c:pt idx="27">
                  <c:v>55.558</c:v>
                </c:pt>
                <c:pt idx="28">
                  <c:v>55.558</c:v>
                </c:pt>
                <c:pt idx="29">
                  <c:v>55.558</c:v>
                </c:pt>
                <c:pt idx="30">
                  <c:v>55.558</c:v>
                </c:pt>
                <c:pt idx="31">
                  <c:v>55.558</c:v>
                </c:pt>
                <c:pt idx="32">
                  <c:v>55.558</c:v>
                </c:pt>
                <c:pt idx="33">
                  <c:v>55.558</c:v>
                </c:pt>
                <c:pt idx="34">
                  <c:v>55.558</c:v>
                </c:pt>
                <c:pt idx="35">
                  <c:v>55.558</c:v>
                </c:pt>
                <c:pt idx="36">
                  <c:v>55.558</c:v>
                </c:pt>
                <c:pt idx="37">
                  <c:v>55.558</c:v>
                </c:pt>
                <c:pt idx="38">
                  <c:v>55.558</c:v>
                </c:pt>
                <c:pt idx="39">
                  <c:v>55.558</c:v>
                </c:pt>
                <c:pt idx="40">
                  <c:v>55.558</c:v>
                </c:pt>
                <c:pt idx="41">
                  <c:v>55.558</c:v>
                </c:pt>
                <c:pt idx="42">
                  <c:v>55.558</c:v>
                </c:pt>
                <c:pt idx="43">
                  <c:v>55.558</c:v>
                </c:pt>
                <c:pt idx="44">
                  <c:v>55.558</c:v>
                </c:pt>
                <c:pt idx="45">
                  <c:v>55.558</c:v>
                </c:pt>
                <c:pt idx="46">
                  <c:v>55.558</c:v>
                </c:pt>
                <c:pt idx="47">
                  <c:v>55.558</c:v>
                </c:pt>
                <c:pt idx="48">
                  <c:v>55.558</c:v>
                </c:pt>
                <c:pt idx="49">
                  <c:v>55.558</c:v>
                </c:pt>
                <c:pt idx="50">
                  <c:v>55.558</c:v>
                </c:pt>
                <c:pt idx="51">
                  <c:v>55.558</c:v>
                </c:pt>
                <c:pt idx="52">
                  <c:v>55.558</c:v>
                </c:pt>
                <c:pt idx="53">
                  <c:v>55.558</c:v>
                </c:pt>
                <c:pt idx="54">
                  <c:v>55.558</c:v>
                </c:pt>
                <c:pt idx="55">
                  <c:v>55.558</c:v>
                </c:pt>
                <c:pt idx="56">
                  <c:v>55.558</c:v>
                </c:pt>
                <c:pt idx="57">
                  <c:v>55.558</c:v>
                </c:pt>
                <c:pt idx="58">
                  <c:v>55.558</c:v>
                </c:pt>
                <c:pt idx="59">
                  <c:v>55.558</c:v>
                </c:pt>
                <c:pt idx="60">
                  <c:v>55.515000000000001</c:v>
                </c:pt>
                <c:pt idx="61">
                  <c:v>55.558</c:v>
                </c:pt>
                <c:pt idx="62">
                  <c:v>55.558</c:v>
                </c:pt>
                <c:pt idx="63">
                  <c:v>55.558</c:v>
                </c:pt>
                <c:pt idx="64">
                  <c:v>55.558</c:v>
                </c:pt>
                <c:pt idx="65">
                  <c:v>55.558</c:v>
                </c:pt>
                <c:pt idx="66">
                  <c:v>55.558</c:v>
                </c:pt>
                <c:pt idx="67">
                  <c:v>55.558</c:v>
                </c:pt>
                <c:pt idx="68">
                  <c:v>55.558</c:v>
                </c:pt>
                <c:pt idx="69">
                  <c:v>55.558</c:v>
                </c:pt>
                <c:pt idx="70">
                  <c:v>55.558</c:v>
                </c:pt>
                <c:pt idx="71">
                  <c:v>55.558</c:v>
                </c:pt>
                <c:pt idx="72">
                  <c:v>55.515000000000001</c:v>
                </c:pt>
                <c:pt idx="73">
                  <c:v>55.558</c:v>
                </c:pt>
                <c:pt idx="74">
                  <c:v>55.558</c:v>
                </c:pt>
                <c:pt idx="75">
                  <c:v>55.558</c:v>
                </c:pt>
                <c:pt idx="76">
                  <c:v>55.558</c:v>
                </c:pt>
                <c:pt idx="77">
                  <c:v>55.558</c:v>
                </c:pt>
                <c:pt idx="78">
                  <c:v>55.558</c:v>
                </c:pt>
                <c:pt idx="79">
                  <c:v>55.558</c:v>
                </c:pt>
                <c:pt idx="80">
                  <c:v>55.558</c:v>
                </c:pt>
                <c:pt idx="81">
                  <c:v>55.558</c:v>
                </c:pt>
                <c:pt idx="82">
                  <c:v>55.515000000000001</c:v>
                </c:pt>
                <c:pt idx="83">
                  <c:v>55.515000000000001</c:v>
                </c:pt>
                <c:pt idx="84">
                  <c:v>55.558</c:v>
                </c:pt>
                <c:pt idx="85">
                  <c:v>55.515000000000001</c:v>
                </c:pt>
                <c:pt idx="86">
                  <c:v>55.558</c:v>
                </c:pt>
                <c:pt idx="87">
                  <c:v>55.558</c:v>
                </c:pt>
                <c:pt idx="88">
                  <c:v>55.515000000000001</c:v>
                </c:pt>
                <c:pt idx="89">
                  <c:v>55.558</c:v>
                </c:pt>
                <c:pt idx="90">
                  <c:v>55.558</c:v>
                </c:pt>
                <c:pt idx="91">
                  <c:v>55.515000000000001</c:v>
                </c:pt>
                <c:pt idx="92">
                  <c:v>55.558</c:v>
                </c:pt>
                <c:pt idx="93">
                  <c:v>55.558</c:v>
                </c:pt>
                <c:pt idx="94">
                  <c:v>55.558</c:v>
                </c:pt>
                <c:pt idx="95">
                  <c:v>55.558</c:v>
                </c:pt>
                <c:pt idx="96">
                  <c:v>55.558</c:v>
                </c:pt>
                <c:pt idx="97">
                  <c:v>55.558</c:v>
                </c:pt>
              </c:numCache>
            </c:numRef>
          </c:yVal>
        </c:ser>
        <c:ser>
          <c:idx val="3"/>
          <c:order val="3"/>
          <c:tx>
            <c:strRef>
              <c:f>'UHEAC Data 12-11-2009'!$G$2</c:f>
              <c:strCache>
                <c:ptCount val="1"/>
                <c:pt idx="0">
                  <c:v>Temp, F(Exiting Collector)</c:v>
                </c:pt>
              </c:strCache>
            </c:strRef>
          </c:tx>
          <c:spPr>
            <a:ln w="38100">
              <a:solidFill>
                <a:schemeClr val="bg1"/>
              </a:solidFill>
              <a:prstDash val="sysDot"/>
            </a:ln>
          </c:spPr>
          <c:marker>
            <c:symbol val="none"/>
          </c:marker>
          <c:xVal>
            <c:numRef>
              <c:f>'UHEAC Data 12-11-2009'!$B$3:$B$100</c:f>
              <c:numCache>
                <c:formatCode>[$-409]h:mm\ AM/PM;@</c:formatCode>
                <c:ptCount val="98"/>
                <c:pt idx="0">
                  <c:v>40158.60496527778</c:v>
                </c:pt>
                <c:pt idx="1">
                  <c:v>40158.60565972222</c:v>
                </c:pt>
                <c:pt idx="2">
                  <c:v>40158.606354166666</c:v>
                </c:pt>
                <c:pt idx="3">
                  <c:v>40158.607048611077</c:v>
                </c:pt>
                <c:pt idx="4">
                  <c:v>40158.607743055531</c:v>
                </c:pt>
                <c:pt idx="5">
                  <c:v>40158.608437500006</c:v>
                </c:pt>
                <c:pt idx="6">
                  <c:v>40158.609131944446</c:v>
                </c:pt>
                <c:pt idx="7">
                  <c:v>40158.609826388893</c:v>
                </c:pt>
                <c:pt idx="8">
                  <c:v>40158.610520833325</c:v>
                </c:pt>
                <c:pt idx="9">
                  <c:v>40158.611215277793</c:v>
                </c:pt>
                <c:pt idx="10">
                  <c:v>40158.611909722225</c:v>
                </c:pt>
                <c:pt idx="11">
                  <c:v>40158.612604166665</c:v>
                </c:pt>
                <c:pt idx="12">
                  <c:v>40158.613298611104</c:v>
                </c:pt>
                <c:pt idx="13">
                  <c:v>40158.613993055558</c:v>
                </c:pt>
                <c:pt idx="14">
                  <c:v>40158.614687500005</c:v>
                </c:pt>
                <c:pt idx="15">
                  <c:v>40158.615381944444</c:v>
                </c:pt>
                <c:pt idx="16">
                  <c:v>40158.61607638892</c:v>
                </c:pt>
                <c:pt idx="17">
                  <c:v>40158.616770833309</c:v>
                </c:pt>
                <c:pt idx="18">
                  <c:v>40158.617465277777</c:v>
                </c:pt>
                <c:pt idx="19">
                  <c:v>40158.618159722231</c:v>
                </c:pt>
                <c:pt idx="20">
                  <c:v>40158.618854166663</c:v>
                </c:pt>
                <c:pt idx="21">
                  <c:v>40158.619548611088</c:v>
                </c:pt>
                <c:pt idx="22">
                  <c:v>40158.620243055557</c:v>
                </c:pt>
                <c:pt idx="23">
                  <c:v>40158.620937499996</c:v>
                </c:pt>
                <c:pt idx="24">
                  <c:v>40158.621631944436</c:v>
                </c:pt>
                <c:pt idx="25">
                  <c:v>40158.62232638889</c:v>
                </c:pt>
                <c:pt idx="26">
                  <c:v>40158.623020833293</c:v>
                </c:pt>
                <c:pt idx="27">
                  <c:v>40158.623715277776</c:v>
                </c:pt>
                <c:pt idx="28">
                  <c:v>40158.624409722201</c:v>
                </c:pt>
                <c:pt idx="29">
                  <c:v>40158.625104166633</c:v>
                </c:pt>
                <c:pt idx="30">
                  <c:v>40158.625798611065</c:v>
                </c:pt>
                <c:pt idx="31">
                  <c:v>40158.626493055555</c:v>
                </c:pt>
                <c:pt idx="32">
                  <c:v>40158.627187499987</c:v>
                </c:pt>
                <c:pt idx="33">
                  <c:v>40158.627881944434</c:v>
                </c:pt>
                <c:pt idx="34">
                  <c:v>40158.62857638891</c:v>
                </c:pt>
                <c:pt idx="35">
                  <c:v>40158.629270833313</c:v>
                </c:pt>
                <c:pt idx="36">
                  <c:v>40158.629965277774</c:v>
                </c:pt>
                <c:pt idx="37">
                  <c:v>40158.630659722221</c:v>
                </c:pt>
                <c:pt idx="38">
                  <c:v>40158.631354166646</c:v>
                </c:pt>
                <c:pt idx="39">
                  <c:v>40158.632048611093</c:v>
                </c:pt>
                <c:pt idx="40">
                  <c:v>40158.632743055554</c:v>
                </c:pt>
                <c:pt idx="41">
                  <c:v>40158.633437499993</c:v>
                </c:pt>
                <c:pt idx="42">
                  <c:v>40158.634131944447</c:v>
                </c:pt>
                <c:pt idx="43">
                  <c:v>40158.634826388909</c:v>
                </c:pt>
                <c:pt idx="44">
                  <c:v>40158.635520833297</c:v>
                </c:pt>
                <c:pt idx="45">
                  <c:v>40158.636215277802</c:v>
                </c:pt>
                <c:pt idx="46">
                  <c:v>40158.63690972222</c:v>
                </c:pt>
                <c:pt idx="47">
                  <c:v>40158.637604166644</c:v>
                </c:pt>
                <c:pt idx="48">
                  <c:v>40158.638298611106</c:v>
                </c:pt>
                <c:pt idx="49">
                  <c:v>40158.638993055552</c:v>
                </c:pt>
                <c:pt idx="50">
                  <c:v>40158.639687499999</c:v>
                </c:pt>
                <c:pt idx="51">
                  <c:v>40158.640381944446</c:v>
                </c:pt>
                <c:pt idx="52">
                  <c:v>40158.641076388893</c:v>
                </c:pt>
                <c:pt idx="53">
                  <c:v>40158.641770833288</c:v>
                </c:pt>
                <c:pt idx="54">
                  <c:v>40158.642465277779</c:v>
                </c:pt>
                <c:pt idx="55">
                  <c:v>40158.643159722225</c:v>
                </c:pt>
                <c:pt idx="56">
                  <c:v>40158.643854166665</c:v>
                </c:pt>
                <c:pt idx="57">
                  <c:v>40158.644548611104</c:v>
                </c:pt>
                <c:pt idx="58">
                  <c:v>40158.645243055558</c:v>
                </c:pt>
                <c:pt idx="59">
                  <c:v>40158.645937500005</c:v>
                </c:pt>
                <c:pt idx="60">
                  <c:v>40158.646631944466</c:v>
                </c:pt>
                <c:pt idx="61">
                  <c:v>40158.647326388891</c:v>
                </c:pt>
                <c:pt idx="62">
                  <c:v>40158.648020833309</c:v>
                </c:pt>
                <c:pt idx="63">
                  <c:v>40158.648715277792</c:v>
                </c:pt>
                <c:pt idx="64">
                  <c:v>40158.649409722224</c:v>
                </c:pt>
                <c:pt idx="65">
                  <c:v>40158.650104166656</c:v>
                </c:pt>
                <c:pt idx="66">
                  <c:v>40158.650798611088</c:v>
                </c:pt>
                <c:pt idx="67">
                  <c:v>40158.651493055557</c:v>
                </c:pt>
                <c:pt idx="68">
                  <c:v>40158.652187499996</c:v>
                </c:pt>
                <c:pt idx="69">
                  <c:v>40158.652881944443</c:v>
                </c:pt>
                <c:pt idx="70">
                  <c:v>40158.653576388919</c:v>
                </c:pt>
                <c:pt idx="71">
                  <c:v>40158.654270833336</c:v>
                </c:pt>
                <c:pt idx="72">
                  <c:v>40158.654965277783</c:v>
                </c:pt>
                <c:pt idx="73">
                  <c:v>40158.655659722222</c:v>
                </c:pt>
                <c:pt idx="74">
                  <c:v>40158.656354166669</c:v>
                </c:pt>
                <c:pt idx="75">
                  <c:v>40158.657048611087</c:v>
                </c:pt>
                <c:pt idx="76">
                  <c:v>40158.657743055555</c:v>
                </c:pt>
                <c:pt idx="77">
                  <c:v>40158.658437500002</c:v>
                </c:pt>
                <c:pt idx="78">
                  <c:v>40158.659131944441</c:v>
                </c:pt>
                <c:pt idx="79">
                  <c:v>40158.65982638891</c:v>
                </c:pt>
                <c:pt idx="80">
                  <c:v>40158.660520833313</c:v>
                </c:pt>
                <c:pt idx="81">
                  <c:v>40158.661215277782</c:v>
                </c:pt>
                <c:pt idx="82">
                  <c:v>40158.661909722199</c:v>
                </c:pt>
                <c:pt idx="83">
                  <c:v>40158.662604166646</c:v>
                </c:pt>
                <c:pt idx="84">
                  <c:v>40158.663298611093</c:v>
                </c:pt>
                <c:pt idx="85">
                  <c:v>40158.663993055554</c:v>
                </c:pt>
                <c:pt idx="86">
                  <c:v>40158.664687499993</c:v>
                </c:pt>
                <c:pt idx="87">
                  <c:v>40158.665381944425</c:v>
                </c:pt>
                <c:pt idx="88">
                  <c:v>40158.666076388909</c:v>
                </c:pt>
                <c:pt idx="89">
                  <c:v>40158.666770833297</c:v>
                </c:pt>
                <c:pt idx="90">
                  <c:v>40158.667465277758</c:v>
                </c:pt>
                <c:pt idx="91">
                  <c:v>40158.66815972222</c:v>
                </c:pt>
                <c:pt idx="92">
                  <c:v>40158.668854166666</c:v>
                </c:pt>
                <c:pt idx="93">
                  <c:v>40158.669548611077</c:v>
                </c:pt>
                <c:pt idx="94">
                  <c:v>40158.670243055552</c:v>
                </c:pt>
                <c:pt idx="95">
                  <c:v>40158.670937500006</c:v>
                </c:pt>
                <c:pt idx="96">
                  <c:v>40158.671631944446</c:v>
                </c:pt>
                <c:pt idx="97">
                  <c:v>40158.672326388893</c:v>
                </c:pt>
              </c:numCache>
            </c:numRef>
          </c:xVal>
          <c:yVal>
            <c:numRef>
              <c:f>'UHEAC Data 12-11-2009'!$G$3:$G$100</c:f>
              <c:numCache>
                <c:formatCode>General</c:formatCode>
                <c:ptCount val="98"/>
                <c:pt idx="0">
                  <c:v>43.259</c:v>
                </c:pt>
                <c:pt idx="1">
                  <c:v>42.846999999999994</c:v>
                </c:pt>
                <c:pt idx="2">
                  <c:v>42.478000000000002</c:v>
                </c:pt>
                <c:pt idx="3">
                  <c:v>42.478000000000002</c:v>
                </c:pt>
                <c:pt idx="4">
                  <c:v>42.340999999999994</c:v>
                </c:pt>
                <c:pt idx="5">
                  <c:v>42.247</c:v>
                </c:pt>
                <c:pt idx="6">
                  <c:v>42.202000000000012</c:v>
                </c:pt>
                <c:pt idx="7">
                  <c:v>42.294000000000011</c:v>
                </c:pt>
                <c:pt idx="8">
                  <c:v>42.202000000000012</c:v>
                </c:pt>
                <c:pt idx="9">
                  <c:v>41.97</c:v>
                </c:pt>
                <c:pt idx="10">
                  <c:v>42.57</c:v>
                </c:pt>
                <c:pt idx="11">
                  <c:v>42.202000000000012</c:v>
                </c:pt>
                <c:pt idx="12">
                  <c:v>41.463000000000001</c:v>
                </c:pt>
                <c:pt idx="13">
                  <c:v>41.184000000000005</c:v>
                </c:pt>
                <c:pt idx="14">
                  <c:v>41.74</c:v>
                </c:pt>
                <c:pt idx="15">
                  <c:v>43.579000000000001</c:v>
                </c:pt>
                <c:pt idx="16">
                  <c:v>44.445</c:v>
                </c:pt>
                <c:pt idx="17">
                  <c:v>43.350999999999999</c:v>
                </c:pt>
                <c:pt idx="18">
                  <c:v>42.8</c:v>
                </c:pt>
                <c:pt idx="19">
                  <c:v>43.350999999999999</c:v>
                </c:pt>
                <c:pt idx="20">
                  <c:v>42.340999999999994</c:v>
                </c:pt>
                <c:pt idx="21">
                  <c:v>42.156000000000006</c:v>
                </c:pt>
                <c:pt idx="22">
                  <c:v>41.74</c:v>
                </c:pt>
                <c:pt idx="23">
                  <c:v>41.553999999999995</c:v>
                </c:pt>
                <c:pt idx="24">
                  <c:v>41.322000000000003</c:v>
                </c:pt>
                <c:pt idx="25">
                  <c:v>41.601000000000006</c:v>
                </c:pt>
                <c:pt idx="26">
                  <c:v>42.385999999999996</c:v>
                </c:pt>
                <c:pt idx="27">
                  <c:v>42.202000000000012</c:v>
                </c:pt>
                <c:pt idx="28">
                  <c:v>42.385999999999996</c:v>
                </c:pt>
                <c:pt idx="29">
                  <c:v>42.478000000000002</c:v>
                </c:pt>
                <c:pt idx="30">
                  <c:v>42.385999999999996</c:v>
                </c:pt>
                <c:pt idx="31">
                  <c:v>42.525000000000013</c:v>
                </c:pt>
                <c:pt idx="32">
                  <c:v>42.064</c:v>
                </c:pt>
                <c:pt idx="33">
                  <c:v>41.925000000000011</c:v>
                </c:pt>
                <c:pt idx="34">
                  <c:v>42.340999999999994</c:v>
                </c:pt>
                <c:pt idx="35">
                  <c:v>42.109000000000002</c:v>
                </c:pt>
                <c:pt idx="36">
                  <c:v>41.787000000000006</c:v>
                </c:pt>
                <c:pt idx="37">
                  <c:v>41.74</c:v>
                </c:pt>
                <c:pt idx="38">
                  <c:v>41.322000000000003</c:v>
                </c:pt>
                <c:pt idx="39">
                  <c:v>40.857999999999997</c:v>
                </c:pt>
                <c:pt idx="40">
                  <c:v>40.626000000000012</c:v>
                </c:pt>
                <c:pt idx="41">
                  <c:v>40.392000000000003</c:v>
                </c:pt>
                <c:pt idx="42">
                  <c:v>40.158000000000001</c:v>
                </c:pt>
                <c:pt idx="43">
                  <c:v>39.83</c:v>
                </c:pt>
                <c:pt idx="44">
                  <c:v>39.876999999999995</c:v>
                </c:pt>
                <c:pt idx="45">
                  <c:v>39.549000000000007</c:v>
                </c:pt>
                <c:pt idx="46">
                  <c:v>39.549000000000007</c:v>
                </c:pt>
                <c:pt idx="47">
                  <c:v>39.596000000000011</c:v>
                </c:pt>
                <c:pt idx="48">
                  <c:v>39.407000000000004</c:v>
                </c:pt>
                <c:pt idx="49">
                  <c:v>39.312999999999995</c:v>
                </c:pt>
                <c:pt idx="50">
                  <c:v>38.983999999999995</c:v>
                </c:pt>
                <c:pt idx="51">
                  <c:v>39.078000000000003</c:v>
                </c:pt>
                <c:pt idx="52">
                  <c:v>38.888999999999996</c:v>
                </c:pt>
                <c:pt idx="53">
                  <c:v>38.795000000000023</c:v>
                </c:pt>
                <c:pt idx="54">
                  <c:v>38.556999999999995</c:v>
                </c:pt>
                <c:pt idx="55">
                  <c:v>38.273000000000003</c:v>
                </c:pt>
                <c:pt idx="56">
                  <c:v>38.131</c:v>
                </c:pt>
                <c:pt idx="57">
                  <c:v>37.989000000000004</c:v>
                </c:pt>
                <c:pt idx="58">
                  <c:v>37.751000000000005</c:v>
                </c:pt>
                <c:pt idx="59">
                  <c:v>37.56</c:v>
                </c:pt>
                <c:pt idx="60">
                  <c:v>37.179000000000002</c:v>
                </c:pt>
                <c:pt idx="61">
                  <c:v>36.986000000000004</c:v>
                </c:pt>
                <c:pt idx="62">
                  <c:v>36.841999999999999</c:v>
                </c:pt>
                <c:pt idx="63">
                  <c:v>36.650999999999996</c:v>
                </c:pt>
                <c:pt idx="64">
                  <c:v>36.505000000000003</c:v>
                </c:pt>
                <c:pt idx="65">
                  <c:v>36.312999999999995</c:v>
                </c:pt>
                <c:pt idx="66">
                  <c:v>36.120000000000012</c:v>
                </c:pt>
                <c:pt idx="67">
                  <c:v>35.976000000000006</c:v>
                </c:pt>
                <c:pt idx="68">
                  <c:v>35.83</c:v>
                </c:pt>
                <c:pt idx="69">
                  <c:v>35.638000000000012</c:v>
                </c:pt>
                <c:pt idx="70">
                  <c:v>35.395000000000003</c:v>
                </c:pt>
                <c:pt idx="71">
                  <c:v>35.249000000000002</c:v>
                </c:pt>
                <c:pt idx="72">
                  <c:v>35.055</c:v>
                </c:pt>
                <c:pt idx="73">
                  <c:v>34.664000000000001</c:v>
                </c:pt>
                <c:pt idx="74">
                  <c:v>34.272000000000013</c:v>
                </c:pt>
                <c:pt idx="75">
                  <c:v>34.124000000000002</c:v>
                </c:pt>
                <c:pt idx="76">
                  <c:v>33.978000000000002</c:v>
                </c:pt>
                <c:pt idx="77">
                  <c:v>33.78</c:v>
                </c:pt>
                <c:pt idx="78">
                  <c:v>33.681000000000004</c:v>
                </c:pt>
                <c:pt idx="79">
                  <c:v>33.484999999999999</c:v>
                </c:pt>
                <c:pt idx="80">
                  <c:v>33.287000000000006</c:v>
                </c:pt>
                <c:pt idx="81">
                  <c:v>33.089000000000006</c:v>
                </c:pt>
                <c:pt idx="82">
                  <c:v>33.039000000000001</c:v>
                </c:pt>
                <c:pt idx="83">
                  <c:v>32.891000000000005</c:v>
                </c:pt>
                <c:pt idx="84">
                  <c:v>32.790000000000013</c:v>
                </c:pt>
                <c:pt idx="85">
                  <c:v>32.691000000000003</c:v>
                </c:pt>
                <c:pt idx="86">
                  <c:v>32.542000000000002</c:v>
                </c:pt>
                <c:pt idx="87">
                  <c:v>32.443000000000005</c:v>
                </c:pt>
                <c:pt idx="88">
                  <c:v>32.341999999999999</c:v>
                </c:pt>
                <c:pt idx="89">
                  <c:v>32.193000000000012</c:v>
                </c:pt>
                <c:pt idx="90">
                  <c:v>32.043000000000006</c:v>
                </c:pt>
                <c:pt idx="91">
                  <c:v>31.992999999999984</c:v>
                </c:pt>
                <c:pt idx="92">
                  <c:v>31.893999999999988</c:v>
                </c:pt>
                <c:pt idx="93">
                  <c:v>31.843</c:v>
                </c:pt>
                <c:pt idx="94">
                  <c:v>31.692</c:v>
                </c:pt>
                <c:pt idx="95">
                  <c:v>31.541</c:v>
                </c:pt>
                <c:pt idx="96">
                  <c:v>31.439999999999991</c:v>
                </c:pt>
                <c:pt idx="97">
                  <c:v>31.338999999999999</c:v>
                </c:pt>
              </c:numCache>
            </c:numRef>
          </c:yVal>
        </c:ser>
        <c:ser>
          <c:idx val="6"/>
          <c:order val="4"/>
          <c:tx>
            <c:strRef>
              <c:f>'UHEAC Data 12-11-2009'!$M$2</c:f>
              <c:strCache>
                <c:ptCount val="1"/>
                <c:pt idx="0">
                  <c:v>Temp, F (Exterior for Oxford, MI)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ysClr val="windowText" lastClr="000000"/>
              </a:solidFill>
            </c:spPr>
          </c:marker>
          <c:xVal>
            <c:numRef>
              <c:f>'UHEAC Data 12-11-2009'!$B$3:$B$100</c:f>
              <c:numCache>
                <c:formatCode>[$-409]h:mm\ AM/PM;@</c:formatCode>
                <c:ptCount val="98"/>
                <c:pt idx="0">
                  <c:v>40158.60496527778</c:v>
                </c:pt>
                <c:pt idx="1">
                  <c:v>40158.60565972222</c:v>
                </c:pt>
                <c:pt idx="2">
                  <c:v>40158.606354166666</c:v>
                </c:pt>
                <c:pt idx="3">
                  <c:v>40158.607048611077</c:v>
                </c:pt>
                <c:pt idx="4">
                  <c:v>40158.607743055531</c:v>
                </c:pt>
                <c:pt idx="5">
                  <c:v>40158.608437500006</c:v>
                </c:pt>
                <c:pt idx="6">
                  <c:v>40158.609131944446</c:v>
                </c:pt>
                <c:pt idx="7">
                  <c:v>40158.609826388893</c:v>
                </c:pt>
                <c:pt idx="8">
                  <c:v>40158.610520833325</c:v>
                </c:pt>
                <c:pt idx="9">
                  <c:v>40158.611215277793</c:v>
                </c:pt>
                <c:pt idx="10">
                  <c:v>40158.611909722225</c:v>
                </c:pt>
                <c:pt idx="11">
                  <c:v>40158.612604166665</c:v>
                </c:pt>
                <c:pt idx="12">
                  <c:v>40158.613298611104</c:v>
                </c:pt>
                <c:pt idx="13">
                  <c:v>40158.613993055558</c:v>
                </c:pt>
                <c:pt idx="14">
                  <c:v>40158.614687500005</c:v>
                </c:pt>
                <c:pt idx="15">
                  <c:v>40158.615381944444</c:v>
                </c:pt>
                <c:pt idx="16">
                  <c:v>40158.61607638892</c:v>
                </c:pt>
                <c:pt idx="17">
                  <c:v>40158.616770833309</c:v>
                </c:pt>
                <c:pt idx="18">
                  <c:v>40158.617465277777</c:v>
                </c:pt>
                <c:pt idx="19">
                  <c:v>40158.618159722231</c:v>
                </c:pt>
                <c:pt idx="20">
                  <c:v>40158.618854166663</c:v>
                </c:pt>
                <c:pt idx="21">
                  <c:v>40158.619548611088</c:v>
                </c:pt>
                <c:pt idx="22">
                  <c:v>40158.620243055557</c:v>
                </c:pt>
                <c:pt idx="23">
                  <c:v>40158.620937499996</c:v>
                </c:pt>
                <c:pt idx="24">
                  <c:v>40158.621631944436</c:v>
                </c:pt>
                <c:pt idx="25">
                  <c:v>40158.62232638889</c:v>
                </c:pt>
                <c:pt idx="26">
                  <c:v>40158.623020833293</c:v>
                </c:pt>
                <c:pt idx="27">
                  <c:v>40158.623715277776</c:v>
                </c:pt>
                <c:pt idx="28">
                  <c:v>40158.624409722201</c:v>
                </c:pt>
                <c:pt idx="29">
                  <c:v>40158.625104166633</c:v>
                </c:pt>
                <c:pt idx="30">
                  <c:v>40158.625798611065</c:v>
                </c:pt>
                <c:pt idx="31">
                  <c:v>40158.626493055555</c:v>
                </c:pt>
                <c:pt idx="32">
                  <c:v>40158.627187499987</c:v>
                </c:pt>
                <c:pt idx="33">
                  <c:v>40158.627881944434</c:v>
                </c:pt>
                <c:pt idx="34">
                  <c:v>40158.62857638891</c:v>
                </c:pt>
                <c:pt idx="35">
                  <c:v>40158.629270833313</c:v>
                </c:pt>
                <c:pt idx="36">
                  <c:v>40158.629965277774</c:v>
                </c:pt>
                <c:pt idx="37">
                  <c:v>40158.630659722221</c:v>
                </c:pt>
                <c:pt idx="38">
                  <c:v>40158.631354166646</c:v>
                </c:pt>
                <c:pt idx="39">
                  <c:v>40158.632048611093</c:v>
                </c:pt>
                <c:pt idx="40">
                  <c:v>40158.632743055554</c:v>
                </c:pt>
                <c:pt idx="41">
                  <c:v>40158.633437499993</c:v>
                </c:pt>
                <c:pt idx="42">
                  <c:v>40158.634131944447</c:v>
                </c:pt>
                <c:pt idx="43">
                  <c:v>40158.634826388909</c:v>
                </c:pt>
                <c:pt idx="44">
                  <c:v>40158.635520833297</c:v>
                </c:pt>
                <c:pt idx="45">
                  <c:v>40158.636215277802</c:v>
                </c:pt>
                <c:pt idx="46">
                  <c:v>40158.63690972222</c:v>
                </c:pt>
                <c:pt idx="47">
                  <c:v>40158.637604166644</c:v>
                </c:pt>
                <c:pt idx="48">
                  <c:v>40158.638298611106</c:v>
                </c:pt>
                <c:pt idx="49">
                  <c:v>40158.638993055552</c:v>
                </c:pt>
                <c:pt idx="50">
                  <c:v>40158.639687499999</c:v>
                </c:pt>
                <c:pt idx="51">
                  <c:v>40158.640381944446</c:v>
                </c:pt>
                <c:pt idx="52">
                  <c:v>40158.641076388893</c:v>
                </c:pt>
                <c:pt idx="53">
                  <c:v>40158.641770833288</c:v>
                </c:pt>
                <c:pt idx="54">
                  <c:v>40158.642465277779</c:v>
                </c:pt>
                <c:pt idx="55">
                  <c:v>40158.643159722225</c:v>
                </c:pt>
                <c:pt idx="56">
                  <c:v>40158.643854166665</c:v>
                </c:pt>
                <c:pt idx="57">
                  <c:v>40158.644548611104</c:v>
                </c:pt>
                <c:pt idx="58">
                  <c:v>40158.645243055558</c:v>
                </c:pt>
                <c:pt idx="59">
                  <c:v>40158.645937500005</c:v>
                </c:pt>
                <c:pt idx="60">
                  <c:v>40158.646631944466</c:v>
                </c:pt>
                <c:pt idx="61">
                  <c:v>40158.647326388891</c:v>
                </c:pt>
                <c:pt idx="62">
                  <c:v>40158.648020833309</c:v>
                </c:pt>
                <c:pt idx="63">
                  <c:v>40158.648715277792</c:v>
                </c:pt>
                <c:pt idx="64">
                  <c:v>40158.649409722224</c:v>
                </c:pt>
                <c:pt idx="65">
                  <c:v>40158.650104166656</c:v>
                </c:pt>
                <c:pt idx="66">
                  <c:v>40158.650798611088</c:v>
                </c:pt>
                <c:pt idx="67">
                  <c:v>40158.651493055557</c:v>
                </c:pt>
                <c:pt idx="68">
                  <c:v>40158.652187499996</c:v>
                </c:pt>
                <c:pt idx="69">
                  <c:v>40158.652881944443</c:v>
                </c:pt>
                <c:pt idx="70">
                  <c:v>40158.653576388919</c:v>
                </c:pt>
                <c:pt idx="71">
                  <c:v>40158.654270833336</c:v>
                </c:pt>
                <c:pt idx="72">
                  <c:v>40158.654965277783</c:v>
                </c:pt>
                <c:pt idx="73">
                  <c:v>40158.655659722222</c:v>
                </c:pt>
                <c:pt idx="74">
                  <c:v>40158.656354166669</c:v>
                </c:pt>
                <c:pt idx="75">
                  <c:v>40158.657048611087</c:v>
                </c:pt>
                <c:pt idx="76">
                  <c:v>40158.657743055555</c:v>
                </c:pt>
                <c:pt idx="77">
                  <c:v>40158.658437500002</c:v>
                </c:pt>
                <c:pt idx="78">
                  <c:v>40158.659131944441</c:v>
                </c:pt>
                <c:pt idx="79">
                  <c:v>40158.65982638891</c:v>
                </c:pt>
                <c:pt idx="80">
                  <c:v>40158.660520833313</c:v>
                </c:pt>
                <c:pt idx="81">
                  <c:v>40158.661215277782</c:v>
                </c:pt>
                <c:pt idx="82">
                  <c:v>40158.661909722199</c:v>
                </c:pt>
                <c:pt idx="83">
                  <c:v>40158.662604166646</c:v>
                </c:pt>
                <c:pt idx="84">
                  <c:v>40158.663298611093</c:v>
                </c:pt>
                <c:pt idx="85">
                  <c:v>40158.663993055554</c:v>
                </c:pt>
                <c:pt idx="86">
                  <c:v>40158.664687499993</c:v>
                </c:pt>
                <c:pt idx="87">
                  <c:v>40158.665381944425</c:v>
                </c:pt>
                <c:pt idx="88">
                  <c:v>40158.666076388909</c:v>
                </c:pt>
                <c:pt idx="89">
                  <c:v>40158.666770833297</c:v>
                </c:pt>
                <c:pt idx="90">
                  <c:v>40158.667465277758</c:v>
                </c:pt>
                <c:pt idx="91">
                  <c:v>40158.66815972222</c:v>
                </c:pt>
                <c:pt idx="92">
                  <c:v>40158.668854166666</c:v>
                </c:pt>
                <c:pt idx="93">
                  <c:v>40158.669548611077</c:v>
                </c:pt>
                <c:pt idx="94">
                  <c:v>40158.670243055552</c:v>
                </c:pt>
                <c:pt idx="95">
                  <c:v>40158.670937500006</c:v>
                </c:pt>
                <c:pt idx="96">
                  <c:v>40158.671631944446</c:v>
                </c:pt>
                <c:pt idx="97">
                  <c:v>40158.672326388893</c:v>
                </c:pt>
              </c:numCache>
            </c:numRef>
          </c:xVal>
          <c:yVal>
            <c:numRef>
              <c:f>'UHEAC Data 12-11-2009'!$M$3:$M$100</c:f>
              <c:numCache>
                <c:formatCode>General</c:formatCode>
                <c:ptCount val="98"/>
                <c:pt idx="0">
                  <c:v>17.600000000000001</c:v>
                </c:pt>
                <c:pt idx="12">
                  <c:v>17.600000000000001</c:v>
                </c:pt>
                <c:pt idx="22">
                  <c:v>18</c:v>
                </c:pt>
                <c:pt idx="37">
                  <c:v>19.399999999999999</c:v>
                </c:pt>
                <c:pt idx="63">
                  <c:v>19.399999999999999</c:v>
                </c:pt>
                <c:pt idx="76">
                  <c:v>17.600000000000001</c:v>
                </c:pt>
                <c:pt idx="82">
                  <c:v>18</c:v>
                </c:pt>
              </c:numCache>
            </c:numRef>
          </c:yVal>
        </c:ser>
        <c:ser>
          <c:idx val="1"/>
          <c:order val="5"/>
          <c:tx>
            <c:strRef>
              <c:f>'UHEAC Data 12-11-2009'!$D$2</c:f>
              <c:strCache>
                <c:ptCount val="1"/>
                <c:pt idx="0">
                  <c:v>Voltage, V(Air Velocity)</c:v>
                </c:pt>
              </c:strCache>
            </c:strRef>
          </c:tx>
          <c:spPr>
            <a:ln w="15875">
              <a:solidFill>
                <a:prstClr val="black"/>
              </a:solidFill>
            </a:ln>
          </c:spPr>
          <c:marker>
            <c:symbol val="none"/>
          </c:marker>
          <c:xVal>
            <c:numRef>
              <c:f>'UHEAC Data 12-11-2009'!$B$3:$B$100</c:f>
              <c:numCache>
                <c:formatCode>[$-409]h:mm\ AM/PM;@</c:formatCode>
                <c:ptCount val="98"/>
                <c:pt idx="0">
                  <c:v>40158.60496527778</c:v>
                </c:pt>
                <c:pt idx="1">
                  <c:v>40158.60565972222</c:v>
                </c:pt>
                <c:pt idx="2">
                  <c:v>40158.606354166666</c:v>
                </c:pt>
                <c:pt idx="3">
                  <c:v>40158.607048611077</c:v>
                </c:pt>
                <c:pt idx="4">
                  <c:v>40158.607743055531</c:v>
                </c:pt>
                <c:pt idx="5">
                  <c:v>40158.608437500006</c:v>
                </c:pt>
                <c:pt idx="6">
                  <c:v>40158.609131944446</c:v>
                </c:pt>
                <c:pt idx="7">
                  <c:v>40158.609826388893</c:v>
                </c:pt>
                <c:pt idx="8">
                  <c:v>40158.610520833325</c:v>
                </c:pt>
                <c:pt idx="9">
                  <c:v>40158.611215277793</c:v>
                </c:pt>
                <c:pt idx="10">
                  <c:v>40158.611909722225</c:v>
                </c:pt>
                <c:pt idx="11">
                  <c:v>40158.612604166665</c:v>
                </c:pt>
                <c:pt idx="12">
                  <c:v>40158.613298611104</c:v>
                </c:pt>
                <c:pt idx="13">
                  <c:v>40158.613993055558</c:v>
                </c:pt>
                <c:pt idx="14">
                  <c:v>40158.614687500005</c:v>
                </c:pt>
                <c:pt idx="15">
                  <c:v>40158.615381944444</c:v>
                </c:pt>
                <c:pt idx="16">
                  <c:v>40158.61607638892</c:v>
                </c:pt>
                <c:pt idx="17">
                  <c:v>40158.616770833309</c:v>
                </c:pt>
                <c:pt idx="18">
                  <c:v>40158.617465277777</c:v>
                </c:pt>
                <c:pt idx="19">
                  <c:v>40158.618159722231</c:v>
                </c:pt>
                <c:pt idx="20">
                  <c:v>40158.618854166663</c:v>
                </c:pt>
                <c:pt idx="21">
                  <c:v>40158.619548611088</c:v>
                </c:pt>
                <c:pt idx="22">
                  <c:v>40158.620243055557</c:v>
                </c:pt>
                <c:pt idx="23">
                  <c:v>40158.620937499996</c:v>
                </c:pt>
                <c:pt idx="24">
                  <c:v>40158.621631944436</c:v>
                </c:pt>
                <c:pt idx="25">
                  <c:v>40158.62232638889</c:v>
                </c:pt>
                <c:pt idx="26">
                  <c:v>40158.623020833293</c:v>
                </c:pt>
                <c:pt idx="27">
                  <c:v>40158.623715277776</c:v>
                </c:pt>
                <c:pt idx="28">
                  <c:v>40158.624409722201</c:v>
                </c:pt>
                <c:pt idx="29">
                  <c:v>40158.625104166633</c:v>
                </c:pt>
                <c:pt idx="30">
                  <c:v>40158.625798611065</c:v>
                </c:pt>
                <c:pt idx="31">
                  <c:v>40158.626493055555</c:v>
                </c:pt>
                <c:pt idx="32">
                  <c:v>40158.627187499987</c:v>
                </c:pt>
                <c:pt idx="33">
                  <c:v>40158.627881944434</c:v>
                </c:pt>
                <c:pt idx="34">
                  <c:v>40158.62857638891</c:v>
                </c:pt>
                <c:pt idx="35">
                  <c:v>40158.629270833313</c:v>
                </c:pt>
                <c:pt idx="36">
                  <c:v>40158.629965277774</c:v>
                </c:pt>
                <c:pt idx="37">
                  <c:v>40158.630659722221</c:v>
                </c:pt>
                <c:pt idx="38">
                  <c:v>40158.631354166646</c:v>
                </c:pt>
                <c:pt idx="39">
                  <c:v>40158.632048611093</c:v>
                </c:pt>
                <c:pt idx="40">
                  <c:v>40158.632743055554</c:v>
                </c:pt>
                <c:pt idx="41">
                  <c:v>40158.633437499993</c:v>
                </c:pt>
                <c:pt idx="42">
                  <c:v>40158.634131944447</c:v>
                </c:pt>
                <c:pt idx="43">
                  <c:v>40158.634826388909</c:v>
                </c:pt>
                <c:pt idx="44">
                  <c:v>40158.635520833297</c:v>
                </c:pt>
                <c:pt idx="45">
                  <c:v>40158.636215277802</c:v>
                </c:pt>
                <c:pt idx="46">
                  <c:v>40158.63690972222</c:v>
                </c:pt>
                <c:pt idx="47">
                  <c:v>40158.637604166644</c:v>
                </c:pt>
                <c:pt idx="48">
                  <c:v>40158.638298611106</c:v>
                </c:pt>
                <c:pt idx="49">
                  <c:v>40158.638993055552</c:v>
                </c:pt>
                <c:pt idx="50">
                  <c:v>40158.639687499999</c:v>
                </c:pt>
                <c:pt idx="51">
                  <c:v>40158.640381944446</c:v>
                </c:pt>
                <c:pt idx="52">
                  <c:v>40158.641076388893</c:v>
                </c:pt>
                <c:pt idx="53">
                  <c:v>40158.641770833288</c:v>
                </c:pt>
                <c:pt idx="54">
                  <c:v>40158.642465277779</c:v>
                </c:pt>
                <c:pt idx="55">
                  <c:v>40158.643159722225</c:v>
                </c:pt>
                <c:pt idx="56">
                  <c:v>40158.643854166665</c:v>
                </c:pt>
                <c:pt idx="57">
                  <c:v>40158.644548611104</c:v>
                </c:pt>
                <c:pt idx="58">
                  <c:v>40158.645243055558</c:v>
                </c:pt>
                <c:pt idx="59">
                  <c:v>40158.645937500005</c:v>
                </c:pt>
                <c:pt idx="60">
                  <c:v>40158.646631944466</c:v>
                </c:pt>
                <c:pt idx="61">
                  <c:v>40158.647326388891</c:v>
                </c:pt>
                <c:pt idx="62">
                  <c:v>40158.648020833309</c:v>
                </c:pt>
                <c:pt idx="63">
                  <c:v>40158.648715277792</c:v>
                </c:pt>
                <c:pt idx="64">
                  <c:v>40158.649409722224</c:v>
                </c:pt>
                <c:pt idx="65">
                  <c:v>40158.650104166656</c:v>
                </c:pt>
                <c:pt idx="66">
                  <c:v>40158.650798611088</c:v>
                </c:pt>
                <c:pt idx="67">
                  <c:v>40158.651493055557</c:v>
                </c:pt>
                <c:pt idx="68">
                  <c:v>40158.652187499996</c:v>
                </c:pt>
                <c:pt idx="69">
                  <c:v>40158.652881944443</c:v>
                </c:pt>
                <c:pt idx="70">
                  <c:v>40158.653576388919</c:v>
                </c:pt>
                <c:pt idx="71">
                  <c:v>40158.654270833336</c:v>
                </c:pt>
                <c:pt idx="72">
                  <c:v>40158.654965277783</c:v>
                </c:pt>
                <c:pt idx="73">
                  <c:v>40158.655659722222</c:v>
                </c:pt>
                <c:pt idx="74">
                  <c:v>40158.656354166669</c:v>
                </c:pt>
                <c:pt idx="75">
                  <c:v>40158.657048611087</c:v>
                </c:pt>
                <c:pt idx="76">
                  <c:v>40158.657743055555</c:v>
                </c:pt>
                <c:pt idx="77">
                  <c:v>40158.658437500002</c:v>
                </c:pt>
                <c:pt idx="78">
                  <c:v>40158.659131944441</c:v>
                </c:pt>
                <c:pt idx="79">
                  <c:v>40158.65982638891</c:v>
                </c:pt>
                <c:pt idx="80">
                  <c:v>40158.660520833313</c:v>
                </c:pt>
                <c:pt idx="81">
                  <c:v>40158.661215277782</c:v>
                </c:pt>
                <c:pt idx="82">
                  <c:v>40158.661909722199</c:v>
                </c:pt>
                <c:pt idx="83">
                  <c:v>40158.662604166646</c:v>
                </c:pt>
                <c:pt idx="84">
                  <c:v>40158.663298611093</c:v>
                </c:pt>
                <c:pt idx="85">
                  <c:v>40158.663993055554</c:v>
                </c:pt>
                <c:pt idx="86">
                  <c:v>40158.664687499993</c:v>
                </c:pt>
                <c:pt idx="87">
                  <c:v>40158.665381944425</c:v>
                </c:pt>
                <c:pt idx="88">
                  <c:v>40158.666076388909</c:v>
                </c:pt>
                <c:pt idx="89">
                  <c:v>40158.666770833297</c:v>
                </c:pt>
                <c:pt idx="90">
                  <c:v>40158.667465277758</c:v>
                </c:pt>
                <c:pt idx="91">
                  <c:v>40158.66815972222</c:v>
                </c:pt>
                <c:pt idx="92">
                  <c:v>40158.668854166666</c:v>
                </c:pt>
                <c:pt idx="93">
                  <c:v>40158.669548611077</c:v>
                </c:pt>
                <c:pt idx="94">
                  <c:v>40158.670243055552</c:v>
                </c:pt>
                <c:pt idx="95">
                  <c:v>40158.670937500006</c:v>
                </c:pt>
                <c:pt idx="96">
                  <c:v>40158.671631944446</c:v>
                </c:pt>
                <c:pt idx="97">
                  <c:v>40158.672326388893</c:v>
                </c:pt>
              </c:numCache>
            </c:numRef>
          </c:xVal>
          <c:yVal>
            <c:numRef>
              <c:f>'UHEAC Data 12-11-2009'!$D$3:$D$100</c:f>
              <c:numCache>
                <c:formatCode>General</c:formatCode>
                <c:ptCount val="98"/>
                <c:pt idx="0">
                  <c:v>0.51090000000000002</c:v>
                </c:pt>
                <c:pt idx="1">
                  <c:v>6.000000000000006E-4</c:v>
                </c:pt>
                <c:pt idx="2">
                  <c:v>0.32900000000000024</c:v>
                </c:pt>
                <c:pt idx="3">
                  <c:v>6.000000000000006E-4</c:v>
                </c:pt>
                <c:pt idx="4">
                  <c:v>4.9969000000000001</c:v>
                </c:pt>
                <c:pt idx="5">
                  <c:v>1.5299999999999999E-2</c:v>
                </c:pt>
                <c:pt idx="6">
                  <c:v>4.9969000000000001</c:v>
                </c:pt>
                <c:pt idx="7">
                  <c:v>4.9969000000000001</c:v>
                </c:pt>
                <c:pt idx="8">
                  <c:v>0.44740000000000024</c:v>
                </c:pt>
                <c:pt idx="9">
                  <c:v>6.000000000000006E-4</c:v>
                </c:pt>
                <c:pt idx="10">
                  <c:v>6.000000000000006E-4</c:v>
                </c:pt>
                <c:pt idx="11">
                  <c:v>3.8837000000000002</c:v>
                </c:pt>
                <c:pt idx="12">
                  <c:v>6.000000000000006E-4</c:v>
                </c:pt>
                <c:pt idx="13">
                  <c:v>6.000000000000006E-4</c:v>
                </c:pt>
                <c:pt idx="14">
                  <c:v>3.6602999999999999</c:v>
                </c:pt>
                <c:pt idx="15">
                  <c:v>6.000000000000006E-4</c:v>
                </c:pt>
                <c:pt idx="16">
                  <c:v>6.000000000000006E-4</c:v>
                </c:pt>
                <c:pt idx="17">
                  <c:v>4.5404</c:v>
                </c:pt>
                <c:pt idx="18">
                  <c:v>2.8155999999999985</c:v>
                </c:pt>
                <c:pt idx="19">
                  <c:v>2.4883999999999999</c:v>
                </c:pt>
                <c:pt idx="20">
                  <c:v>6.000000000000006E-4</c:v>
                </c:pt>
                <c:pt idx="21">
                  <c:v>6.000000000000006E-4</c:v>
                </c:pt>
                <c:pt idx="22">
                  <c:v>1.5777999999999994</c:v>
                </c:pt>
                <c:pt idx="23">
                  <c:v>4.9969000000000001</c:v>
                </c:pt>
                <c:pt idx="24">
                  <c:v>6.000000000000006E-4</c:v>
                </c:pt>
                <c:pt idx="25">
                  <c:v>4.9969000000000001</c:v>
                </c:pt>
                <c:pt idx="26">
                  <c:v>4.9847000000000001</c:v>
                </c:pt>
                <c:pt idx="27">
                  <c:v>4.9969000000000001</c:v>
                </c:pt>
                <c:pt idx="28">
                  <c:v>0.24600000000000008</c:v>
                </c:pt>
                <c:pt idx="29">
                  <c:v>6.000000000000006E-4</c:v>
                </c:pt>
                <c:pt idx="30">
                  <c:v>6.000000000000006E-4</c:v>
                </c:pt>
                <c:pt idx="31">
                  <c:v>1.6473</c:v>
                </c:pt>
                <c:pt idx="32">
                  <c:v>4.9969000000000001</c:v>
                </c:pt>
                <c:pt idx="33">
                  <c:v>4.9017000000000026</c:v>
                </c:pt>
                <c:pt idx="34">
                  <c:v>6.000000000000006E-4</c:v>
                </c:pt>
                <c:pt idx="35">
                  <c:v>6.000000000000006E-4</c:v>
                </c:pt>
                <c:pt idx="36">
                  <c:v>2.0855999999999999</c:v>
                </c:pt>
                <c:pt idx="37">
                  <c:v>6.000000000000006E-4</c:v>
                </c:pt>
                <c:pt idx="38">
                  <c:v>6.000000000000006E-4</c:v>
                </c:pt>
                <c:pt idx="39">
                  <c:v>6.000000000000006E-4</c:v>
                </c:pt>
                <c:pt idx="40">
                  <c:v>4.9969000000000001</c:v>
                </c:pt>
                <c:pt idx="41">
                  <c:v>1.6241000000000001</c:v>
                </c:pt>
                <c:pt idx="42">
                  <c:v>6.000000000000006E-4</c:v>
                </c:pt>
                <c:pt idx="43">
                  <c:v>6.000000000000006E-4</c:v>
                </c:pt>
                <c:pt idx="44">
                  <c:v>4.9969000000000001</c:v>
                </c:pt>
                <c:pt idx="45">
                  <c:v>6.000000000000006E-4</c:v>
                </c:pt>
                <c:pt idx="46">
                  <c:v>0.28260000000000002</c:v>
                </c:pt>
                <c:pt idx="47">
                  <c:v>4.6563999999999997</c:v>
                </c:pt>
                <c:pt idx="48">
                  <c:v>0.39860000000000018</c:v>
                </c:pt>
                <c:pt idx="49">
                  <c:v>0.24600000000000008</c:v>
                </c:pt>
                <c:pt idx="50">
                  <c:v>2.2600000000000012E-2</c:v>
                </c:pt>
                <c:pt idx="51">
                  <c:v>4.9969000000000001</c:v>
                </c:pt>
                <c:pt idx="52">
                  <c:v>0.37660000000000021</c:v>
                </c:pt>
                <c:pt idx="53">
                  <c:v>6.000000000000006E-4</c:v>
                </c:pt>
                <c:pt idx="54">
                  <c:v>4.9969000000000001</c:v>
                </c:pt>
                <c:pt idx="55">
                  <c:v>4.7881999999999998</c:v>
                </c:pt>
                <c:pt idx="56">
                  <c:v>3.8483000000000001</c:v>
                </c:pt>
                <c:pt idx="57">
                  <c:v>0.44740000000000024</c:v>
                </c:pt>
                <c:pt idx="58">
                  <c:v>2.7263999999999999</c:v>
                </c:pt>
                <c:pt idx="59">
                  <c:v>4.3877999999999995</c:v>
                </c:pt>
                <c:pt idx="60">
                  <c:v>0.16300000000000009</c:v>
                </c:pt>
                <c:pt idx="61">
                  <c:v>4.9969000000000001</c:v>
                </c:pt>
                <c:pt idx="62">
                  <c:v>0.49990000000000018</c:v>
                </c:pt>
                <c:pt idx="63">
                  <c:v>4.6477999999999975</c:v>
                </c:pt>
                <c:pt idx="64">
                  <c:v>6.000000000000006E-4</c:v>
                </c:pt>
                <c:pt idx="65">
                  <c:v>6.000000000000006E-4</c:v>
                </c:pt>
                <c:pt idx="66">
                  <c:v>0.12150000000000002</c:v>
                </c:pt>
                <c:pt idx="67">
                  <c:v>6.000000000000006E-4</c:v>
                </c:pt>
                <c:pt idx="68">
                  <c:v>6.000000000000006E-4</c:v>
                </c:pt>
                <c:pt idx="69">
                  <c:v>6.000000000000006E-4</c:v>
                </c:pt>
                <c:pt idx="70">
                  <c:v>4.9969000000000001</c:v>
                </c:pt>
                <c:pt idx="71">
                  <c:v>0.20940000000000009</c:v>
                </c:pt>
                <c:pt idx="72">
                  <c:v>4.9969000000000001</c:v>
                </c:pt>
                <c:pt idx="73">
                  <c:v>6.000000000000006E-4</c:v>
                </c:pt>
                <c:pt idx="74">
                  <c:v>0.4572</c:v>
                </c:pt>
                <c:pt idx="75">
                  <c:v>6.000000000000006E-4</c:v>
                </c:pt>
                <c:pt idx="76">
                  <c:v>6.000000000000006E-4</c:v>
                </c:pt>
                <c:pt idx="77">
                  <c:v>0.44860000000000017</c:v>
                </c:pt>
                <c:pt idx="78">
                  <c:v>0.42790000000000017</c:v>
                </c:pt>
                <c:pt idx="79">
                  <c:v>6.000000000000006E-4</c:v>
                </c:pt>
                <c:pt idx="80">
                  <c:v>0.40710000000000002</c:v>
                </c:pt>
                <c:pt idx="81">
                  <c:v>6.000000000000006E-4</c:v>
                </c:pt>
                <c:pt idx="82">
                  <c:v>1.2810999999999992</c:v>
                </c:pt>
                <c:pt idx="83">
                  <c:v>6.000000000000006E-4</c:v>
                </c:pt>
                <c:pt idx="84">
                  <c:v>2.3980999999999986</c:v>
                </c:pt>
                <c:pt idx="85">
                  <c:v>4.9969000000000001</c:v>
                </c:pt>
                <c:pt idx="86">
                  <c:v>4.0472000000000001</c:v>
                </c:pt>
                <c:pt idx="87">
                  <c:v>6.000000000000006E-4</c:v>
                </c:pt>
                <c:pt idx="88">
                  <c:v>6.000000000000006E-4</c:v>
                </c:pt>
                <c:pt idx="89">
                  <c:v>6.000000000000006E-4</c:v>
                </c:pt>
                <c:pt idx="90">
                  <c:v>4.9969000000000001</c:v>
                </c:pt>
                <c:pt idx="91">
                  <c:v>4.9969000000000001</c:v>
                </c:pt>
                <c:pt idx="92">
                  <c:v>4.9969000000000001</c:v>
                </c:pt>
                <c:pt idx="93">
                  <c:v>6.000000000000006E-4</c:v>
                </c:pt>
                <c:pt idx="94">
                  <c:v>0.40950000000000014</c:v>
                </c:pt>
                <c:pt idx="95">
                  <c:v>1.7255</c:v>
                </c:pt>
                <c:pt idx="96">
                  <c:v>0.35580000000000017</c:v>
                </c:pt>
                <c:pt idx="97">
                  <c:v>0.18250000000000008</c:v>
                </c:pt>
              </c:numCache>
            </c:numRef>
          </c:yVal>
        </c:ser>
        <c:axId val="111852544"/>
        <c:axId val="112329472"/>
      </c:scatterChart>
      <c:valAx>
        <c:axId val="111852544"/>
        <c:scaling>
          <c:orientation val="minMax"/>
        </c:scaling>
        <c:axPos val="b"/>
        <c:numFmt formatCode="[$-409]h:mm\ AM/PM;@" sourceLinked="1"/>
        <c:tickLblPos val="nextTo"/>
        <c:crossAx val="112329472"/>
        <c:crosses val="autoZero"/>
        <c:crossBetween val="midCat"/>
      </c:valAx>
      <c:valAx>
        <c:axId val="112329472"/>
        <c:scaling>
          <c:orientation val="minMax"/>
        </c:scaling>
        <c:axPos val="l"/>
        <c:majorGridlines/>
        <c:numFmt formatCode="General" sourceLinked="1"/>
        <c:tickLblPos val="nextTo"/>
        <c:crossAx val="11185254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9185862657167161"/>
          <c:y val="3.3157261592300986E-2"/>
          <c:w val="0.17296627518213356"/>
          <c:h val="0.91704877515310623"/>
        </c:manualLayout>
      </c:layout>
    </c:legend>
    <c:plotVisOnly val="1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2009060126683486E-2"/>
          <c:y val="8.9072110780438127E-2"/>
          <c:w val="0.71064327153341056"/>
          <c:h val="0.84532757141725756"/>
        </c:manualLayout>
      </c:layout>
      <c:scatterChart>
        <c:scatterStyle val="lineMarker"/>
        <c:ser>
          <c:idx val="2"/>
          <c:order val="0"/>
          <c:tx>
            <c:strRef>
              <c:f>'UHEAC Data 12-11-2009'!$F$2</c:f>
              <c:strCache>
                <c:ptCount val="1"/>
                <c:pt idx="0">
                  <c:v>Solar Radiation, W/m^2()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marker>
            <c:symbol val="none"/>
          </c:marker>
          <c:xVal>
            <c:numRef>
              <c:f>'UHEAC Data 12-11-2009'!$B$3:$B$100</c:f>
              <c:numCache>
                <c:formatCode>[$-409]h:mm\ AM/PM;@</c:formatCode>
                <c:ptCount val="98"/>
                <c:pt idx="0">
                  <c:v>40158.60496527778</c:v>
                </c:pt>
                <c:pt idx="1">
                  <c:v>40158.60565972222</c:v>
                </c:pt>
                <c:pt idx="2">
                  <c:v>40158.606354166666</c:v>
                </c:pt>
                <c:pt idx="3">
                  <c:v>40158.607048611069</c:v>
                </c:pt>
                <c:pt idx="4">
                  <c:v>40158.607743055523</c:v>
                </c:pt>
                <c:pt idx="5">
                  <c:v>40158.608437500006</c:v>
                </c:pt>
                <c:pt idx="6">
                  <c:v>40158.609131944446</c:v>
                </c:pt>
                <c:pt idx="7">
                  <c:v>40158.609826388893</c:v>
                </c:pt>
                <c:pt idx="8">
                  <c:v>40158.610520833325</c:v>
                </c:pt>
                <c:pt idx="9">
                  <c:v>40158.611215277793</c:v>
                </c:pt>
                <c:pt idx="10">
                  <c:v>40158.611909722225</c:v>
                </c:pt>
                <c:pt idx="11">
                  <c:v>40158.612604166665</c:v>
                </c:pt>
                <c:pt idx="12">
                  <c:v>40158.613298611104</c:v>
                </c:pt>
                <c:pt idx="13">
                  <c:v>40158.613993055558</c:v>
                </c:pt>
                <c:pt idx="14">
                  <c:v>40158.614687500005</c:v>
                </c:pt>
                <c:pt idx="15">
                  <c:v>40158.615381944444</c:v>
                </c:pt>
                <c:pt idx="16">
                  <c:v>40158.616076388935</c:v>
                </c:pt>
                <c:pt idx="17">
                  <c:v>40158.616770833301</c:v>
                </c:pt>
                <c:pt idx="18">
                  <c:v>40158.617465277777</c:v>
                </c:pt>
                <c:pt idx="19">
                  <c:v>40158.618159722231</c:v>
                </c:pt>
                <c:pt idx="20">
                  <c:v>40158.618854166663</c:v>
                </c:pt>
                <c:pt idx="21">
                  <c:v>40158.619548611081</c:v>
                </c:pt>
                <c:pt idx="22">
                  <c:v>40158.620243055557</c:v>
                </c:pt>
                <c:pt idx="23">
                  <c:v>40158.620937500003</c:v>
                </c:pt>
                <c:pt idx="24">
                  <c:v>40158.621631944436</c:v>
                </c:pt>
                <c:pt idx="25">
                  <c:v>40158.62232638889</c:v>
                </c:pt>
                <c:pt idx="26">
                  <c:v>40158.623020833271</c:v>
                </c:pt>
                <c:pt idx="27">
                  <c:v>40158.623715277776</c:v>
                </c:pt>
                <c:pt idx="28">
                  <c:v>40158.624409722193</c:v>
                </c:pt>
                <c:pt idx="29">
                  <c:v>40158.625104166618</c:v>
                </c:pt>
                <c:pt idx="30">
                  <c:v>40158.62579861105</c:v>
                </c:pt>
                <c:pt idx="31">
                  <c:v>40158.626493055555</c:v>
                </c:pt>
                <c:pt idx="32">
                  <c:v>40158.627187499987</c:v>
                </c:pt>
                <c:pt idx="33">
                  <c:v>40158.627881944434</c:v>
                </c:pt>
                <c:pt idx="34">
                  <c:v>40158.628576388917</c:v>
                </c:pt>
                <c:pt idx="35">
                  <c:v>40158.629270833299</c:v>
                </c:pt>
                <c:pt idx="36">
                  <c:v>40158.629965277774</c:v>
                </c:pt>
                <c:pt idx="37">
                  <c:v>40158.630659722221</c:v>
                </c:pt>
                <c:pt idx="38">
                  <c:v>40158.631354166639</c:v>
                </c:pt>
                <c:pt idx="39">
                  <c:v>40158.632048611078</c:v>
                </c:pt>
                <c:pt idx="40">
                  <c:v>40158.632743055554</c:v>
                </c:pt>
                <c:pt idx="41">
                  <c:v>40158.633437499993</c:v>
                </c:pt>
                <c:pt idx="42">
                  <c:v>40158.634131944447</c:v>
                </c:pt>
                <c:pt idx="43">
                  <c:v>40158.634826388916</c:v>
                </c:pt>
                <c:pt idx="44">
                  <c:v>40158.635520833282</c:v>
                </c:pt>
                <c:pt idx="45">
                  <c:v>40158.636215277809</c:v>
                </c:pt>
                <c:pt idx="46">
                  <c:v>40158.63690972222</c:v>
                </c:pt>
                <c:pt idx="47">
                  <c:v>40158.637604166637</c:v>
                </c:pt>
                <c:pt idx="48">
                  <c:v>40158.638298611106</c:v>
                </c:pt>
                <c:pt idx="49">
                  <c:v>40158.638993055552</c:v>
                </c:pt>
                <c:pt idx="50">
                  <c:v>40158.639687499999</c:v>
                </c:pt>
                <c:pt idx="51">
                  <c:v>40158.640381944446</c:v>
                </c:pt>
                <c:pt idx="52">
                  <c:v>40158.641076388893</c:v>
                </c:pt>
                <c:pt idx="53">
                  <c:v>40158.641770833274</c:v>
                </c:pt>
                <c:pt idx="54">
                  <c:v>40158.642465277779</c:v>
                </c:pt>
                <c:pt idx="55">
                  <c:v>40158.643159722225</c:v>
                </c:pt>
                <c:pt idx="56">
                  <c:v>40158.643854166665</c:v>
                </c:pt>
                <c:pt idx="57">
                  <c:v>40158.644548611104</c:v>
                </c:pt>
                <c:pt idx="58">
                  <c:v>40158.645243055558</c:v>
                </c:pt>
                <c:pt idx="59">
                  <c:v>40158.645937500005</c:v>
                </c:pt>
                <c:pt idx="60">
                  <c:v>40158.646631944473</c:v>
                </c:pt>
                <c:pt idx="61">
                  <c:v>40158.647326388891</c:v>
                </c:pt>
                <c:pt idx="62">
                  <c:v>40158.648020833301</c:v>
                </c:pt>
                <c:pt idx="63">
                  <c:v>40158.648715277792</c:v>
                </c:pt>
                <c:pt idx="64">
                  <c:v>40158.649409722224</c:v>
                </c:pt>
                <c:pt idx="65">
                  <c:v>40158.650104166656</c:v>
                </c:pt>
                <c:pt idx="66">
                  <c:v>40158.650798611081</c:v>
                </c:pt>
                <c:pt idx="67">
                  <c:v>40158.651493055557</c:v>
                </c:pt>
                <c:pt idx="68">
                  <c:v>40158.652187500003</c:v>
                </c:pt>
                <c:pt idx="69">
                  <c:v>40158.652881944443</c:v>
                </c:pt>
                <c:pt idx="70">
                  <c:v>40158.653576388926</c:v>
                </c:pt>
                <c:pt idx="71">
                  <c:v>40158.654270833336</c:v>
                </c:pt>
                <c:pt idx="72">
                  <c:v>40158.654965277783</c:v>
                </c:pt>
                <c:pt idx="73">
                  <c:v>40158.655659722222</c:v>
                </c:pt>
                <c:pt idx="74">
                  <c:v>40158.656354166669</c:v>
                </c:pt>
                <c:pt idx="75">
                  <c:v>40158.65704861108</c:v>
                </c:pt>
                <c:pt idx="76">
                  <c:v>40158.657743055555</c:v>
                </c:pt>
                <c:pt idx="77">
                  <c:v>40158.658437500002</c:v>
                </c:pt>
                <c:pt idx="78">
                  <c:v>40158.659131944441</c:v>
                </c:pt>
                <c:pt idx="79">
                  <c:v>40158.659826388917</c:v>
                </c:pt>
                <c:pt idx="80">
                  <c:v>40158.660520833299</c:v>
                </c:pt>
                <c:pt idx="81">
                  <c:v>40158.661215277782</c:v>
                </c:pt>
                <c:pt idx="82">
                  <c:v>40158.661909722192</c:v>
                </c:pt>
                <c:pt idx="83">
                  <c:v>40158.662604166639</c:v>
                </c:pt>
                <c:pt idx="84">
                  <c:v>40158.663298611078</c:v>
                </c:pt>
                <c:pt idx="85">
                  <c:v>40158.663993055554</c:v>
                </c:pt>
                <c:pt idx="86">
                  <c:v>40158.664687499993</c:v>
                </c:pt>
                <c:pt idx="87">
                  <c:v>40158.665381944425</c:v>
                </c:pt>
                <c:pt idx="88">
                  <c:v>40158.666076388916</c:v>
                </c:pt>
                <c:pt idx="89">
                  <c:v>40158.666770833282</c:v>
                </c:pt>
                <c:pt idx="90">
                  <c:v>40158.667465277751</c:v>
                </c:pt>
                <c:pt idx="91">
                  <c:v>40158.66815972222</c:v>
                </c:pt>
                <c:pt idx="92">
                  <c:v>40158.668854166666</c:v>
                </c:pt>
                <c:pt idx="93">
                  <c:v>40158.669548611069</c:v>
                </c:pt>
                <c:pt idx="94">
                  <c:v>40158.670243055552</c:v>
                </c:pt>
                <c:pt idx="95">
                  <c:v>40158.670937500006</c:v>
                </c:pt>
                <c:pt idx="96">
                  <c:v>40158.671631944446</c:v>
                </c:pt>
                <c:pt idx="97">
                  <c:v>40158.672326388893</c:v>
                </c:pt>
              </c:numCache>
            </c:numRef>
          </c:xVal>
          <c:yVal>
            <c:numRef>
              <c:f>'UHEAC Data 12-11-2009'!$F$3:$F$100</c:f>
              <c:numCache>
                <c:formatCode>General</c:formatCode>
                <c:ptCount val="98"/>
                <c:pt idx="0">
                  <c:v>59.4</c:v>
                </c:pt>
                <c:pt idx="1">
                  <c:v>65.599999999999994</c:v>
                </c:pt>
                <c:pt idx="2">
                  <c:v>73.099999999999994</c:v>
                </c:pt>
                <c:pt idx="3">
                  <c:v>80.599999999999994</c:v>
                </c:pt>
                <c:pt idx="4">
                  <c:v>105.6</c:v>
                </c:pt>
                <c:pt idx="5">
                  <c:v>61.9</c:v>
                </c:pt>
                <c:pt idx="6">
                  <c:v>66.900000000000006</c:v>
                </c:pt>
                <c:pt idx="7">
                  <c:v>84.4</c:v>
                </c:pt>
                <c:pt idx="8">
                  <c:v>86.9</c:v>
                </c:pt>
                <c:pt idx="9">
                  <c:v>76.900000000000006</c:v>
                </c:pt>
                <c:pt idx="10">
                  <c:v>79.400000000000006</c:v>
                </c:pt>
                <c:pt idx="11">
                  <c:v>90.6</c:v>
                </c:pt>
                <c:pt idx="12">
                  <c:v>91.9</c:v>
                </c:pt>
                <c:pt idx="13">
                  <c:v>76.900000000000006</c:v>
                </c:pt>
                <c:pt idx="14">
                  <c:v>59.4</c:v>
                </c:pt>
                <c:pt idx="15">
                  <c:v>66.900000000000006</c:v>
                </c:pt>
                <c:pt idx="16">
                  <c:v>69.400000000000006</c:v>
                </c:pt>
                <c:pt idx="17">
                  <c:v>74.400000000000006</c:v>
                </c:pt>
                <c:pt idx="18">
                  <c:v>78.099999999999994</c:v>
                </c:pt>
                <c:pt idx="19">
                  <c:v>79.400000000000006</c:v>
                </c:pt>
                <c:pt idx="20">
                  <c:v>74.400000000000006</c:v>
                </c:pt>
                <c:pt idx="21">
                  <c:v>88.1</c:v>
                </c:pt>
                <c:pt idx="22">
                  <c:v>101.9</c:v>
                </c:pt>
                <c:pt idx="23">
                  <c:v>103.1</c:v>
                </c:pt>
                <c:pt idx="24">
                  <c:v>126.9</c:v>
                </c:pt>
                <c:pt idx="25">
                  <c:v>126.9</c:v>
                </c:pt>
                <c:pt idx="26">
                  <c:v>110.6</c:v>
                </c:pt>
                <c:pt idx="27">
                  <c:v>108.1</c:v>
                </c:pt>
                <c:pt idx="28">
                  <c:v>101.9</c:v>
                </c:pt>
                <c:pt idx="29">
                  <c:v>95.6</c:v>
                </c:pt>
                <c:pt idx="30">
                  <c:v>89.4</c:v>
                </c:pt>
                <c:pt idx="31">
                  <c:v>70.599999999999994</c:v>
                </c:pt>
                <c:pt idx="32">
                  <c:v>63.1</c:v>
                </c:pt>
                <c:pt idx="33">
                  <c:v>66.900000000000006</c:v>
                </c:pt>
                <c:pt idx="34">
                  <c:v>74.400000000000006</c:v>
                </c:pt>
                <c:pt idx="35">
                  <c:v>65.599999999999994</c:v>
                </c:pt>
                <c:pt idx="36">
                  <c:v>63.1</c:v>
                </c:pt>
                <c:pt idx="37">
                  <c:v>58.1</c:v>
                </c:pt>
                <c:pt idx="38">
                  <c:v>49.4</c:v>
                </c:pt>
                <c:pt idx="39">
                  <c:v>54.4</c:v>
                </c:pt>
                <c:pt idx="40">
                  <c:v>46.9</c:v>
                </c:pt>
                <c:pt idx="41">
                  <c:v>41.9</c:v>
                </c:pt>
                <c:pt idx="42">
                  <c:v>54.4</c:v>
                </c:pt>
                <c:pt idx="43">
                  <c:v>55.6</c:v>
                </c:pt>
                <c:pt idx="44">
                  <c:v>63.1</c:v>
                </c:pt>
                <c:pt idx="45">
                  <c:v>73.099999999999994</c:v>
                </c:pt>
                <c:pt idx="46">
                  <c:v>54.4</c:v>
                </c:pt>
                <c:pt idx="47">
                  <c:v>53.1</c:v>
                </c:pt>
                <c:pt idx="48">
                  <c:v>43.1</c:v>
                </c:pt>
                <c:pt idx="49">
                  <c:v>39.4</c:v>
                </c:pt>
                <c:pt idx="50">
                  <c:v>33.1</c:v>
                </c:pt>
                <c:pt idx="51">
                  <c:v>30.6</c:v>
                </c:pt>
                <c:pt idx="52">
                  <c:v>26.9</c:v>
                </c:pt>
                <c:pt idx="53">
                  <c:v>29.4</c:v>
                </c:pt>
                <c:pt idx="54">
                  <c:v>26.9</c:v>
                </c:pt>
                <c:pt idx="55">
                  <c:v>25.6</c:v>
                </c:pt>
                <c:pt idx="56">
                  <c:v>25.6</c:v>
                </c:pt>
                <c:pt idx="57">
                  <c:v>24.4</c:v>
                </c:pt>
                <c:pt idx="58">
                  <c:v>23.1</c:v>
                </c:pt>
                <c:pt idx="59">
                  <c:v>23.1</c:v>
                </c:pt>
                <c:pt idx="60">
                  <c:v>23.1</c:v>
                </c:pt>
                <c:pt idx="61">
                  <c:v>24.4</c:v>
                </c:pt>
                <c:pt idx="62">
                  <c:v>24.4</c:v>
                </c:pt>
                <c:pt idx="63">
                  <c:v>23.1</c:v>
                </c:pt>
                <c:pt idx="64">
                  <c:v>24.4</c:v>
                </c:pt>
                <c:pt idx="65">
                  <c:v>20.6</c:v>
                </c:pt>
                <c:pt idx="66">
                  <c:v>20.6</c:v>
                </c:pt>
                <c:pt idx="67">
                  <c:v>21.9</c:v>
                </c:pt>
                <c:pt idx="68">
                  <c:v>23.1</c:v>
                </c:pt>
                <c:pt idx="69">
                  <c:v>21.9</c:v>
                </c:pt>
                <c:pt idx="70">
                  <c:v>23.1</c:v>
                </c:pt>
                <c:pt idx="71">
                  <c:v>23.1</c:v>
                </c:pt>
                <c:pt idx="72">
                  <c:v>23.1</c:v>
                </c:pt>
                <c:pt idx="73">
                  <c:v>23.1</c:v>
                </c:pt>
                <c:pt idx="74">
                  <c:v>23.1</c:v>
                </c:pt>
                <c:pt idx="75">
                  <c:v>23.1</c:v>
                </c:pt>
                <c:pt idx="76">
                  <c:v>18.100000000000001</c:v>
                </c:pt>
                <c:pt idx="77">
                  <c:v>20.6</c:v>
                </c:pt>
                <c:pt idx="78">
                  <c:v>20.6</c:v>
                </c:pt>
                <c:pt idx="79">
                  <c:v>18.100000000000001</c:v>
                </c:pt>
                <c:pt idx="80">
                  <c:v>18.100000000000001</c:v>
                </c:pt>
                <c:pt idx="81">
                  <c:v>19.399999999999999</c:v>
                </c:pt>
                <c:pt idx="82">
                  <c:v>21.9</c:v>
                </c:pt>
                <c:pt idx="83">
                  <c:v>23.1</c:v>
                </c:pt>
                <c:pt idx="84">
                  <c:v>23.1</c:v>
                </c:pt>
                <c:pt idx="85">
                  <c:v>23.1</c:v>
                </c:pt>
                <c:pt idx="86">
                  <c:v>21.9</c:v>
                </c:pt>
                <c:pt idx="87">
                  <c:v>20.6</c:v>
                </c:pt>
                <c:pt idx="88">
                  <c:v>20.6</c:v>
                </c:pt>
                <c:pt idx="89">
                  <c:v>19.399999999999999</c:v>
                </c:pt>
                <c:pt idx="90">
                  <c:v>19.399999999999999</c:v>
                </c:pt>
                <c:pt idx="91">
                  <c:v>18.100000000000001</c:v>
                </c:pt>
                <c:pt idx="92">
                  <c:v>16.899999999999999</c:v>
                </c:pt>
                <c:pt idx="93">
                  <c:v>16.899999999999999</c:v>
                </c:pt>
                <c:pt idx="94">
                  <c:v>16.899999999999999</c:v>
                </c:pt>
                <c:pt idx="95">
                  <c:v>18.100000000000001</c:v>
                </c:pt>
                <c:pt idx="96">
                  <c:v>16.899999999999999</c:v>
                </c:pt>
                <c:pt idx="97">
                  <c:v>16.899999999999999</c:v>
                </c:pt>
              </c:numCache>
            </c:numRef>
          </c:yVal>
        </c:ser>
        <c:ser>
          <c:idx val="4"/>
          <c:order val="1"/>
          <c:tx>
            <c:strRef>
              <c:f>'UHEAC Data 12-11-2009'!$H$2</c:f>
              <c:strCache>
                <c:ptCount val="1"/>
                <c:pt idx="0">
                  <c:v>Temp, F(Occupied Space)</c:v>
                </c:pt>
              </c:strCache>
            </c:strRef>
          </c:tx>
          <c:spPr>
            <a:ln w="12700" cap="flat">
              <a:solidFill>
                <a:sysClr val="windowText" lastClr="000000">
                  <a:lumMod val="85000"/>
                  <a:lumOff val="15000"/>
                </a:sysClr>
              </a:solidFill>
              <a:prstDash val="dash"/>
            </a:ln>
          </c:spPr>
          <c:marker>
            <c:symbol val="none"/>
          </c:marker>
          <c:xVal>
            <c:numRef>
              <c:f>'UHEAC Data 12-11-2009'!$B$3:$B$100</c:f>
              <c:numCache>
                <c:formatCode>[$-409]h:mm\ AM/PM;@</c:formatCode>
                <c:ptCount val="98"/>
                <c:pt idx="0">
                  <c:v>40158.60496527778</c:v>
                </c:pt>
                <c:pt idx="1">
                  <c:v>40158.60565972222</c:v>
                </c:pt>
                <c:pt idx="2">
                  <c:v>40158.606354166666</c:v>
                </c:pt>
                <c:pt idx="3">
                  <c:v>40158.607048611069</c:v>
                </c:pt>
                <c:pt idx="4">
                  <c:v>40158.607743055523</c:v>
                </c:pt>
                <c:pt idx="5">
                  <c:v>40158.608437500006</c:v>
                </c:pt>
                <c:pt idx="6">
                  <c:v>40158.609131944446</c:v>
                </c:pt>
                <c:pt idx="7">
                  <c:v>40158.609826388893</c:v>
                </c:pt>
                <c:pt idx="8">
                  <c:v>40158.610520833325</c:v>
                </c:pt>
                <c:pt idx="9">
                  <c:v>40158.611215277793</c:v>
                </c:pt>
                <c:pt idx="10">
                  <c:v>40158.611909722225</c:v>
                </c:pt>
                <c:pt idx="11">
                  <c:v>40158.612604166665</c:v>
                </c:pt>
                <c:pt idx="12">
                  <c:v>40158.613298611104</c:v>
                </c:pt>
                <c:pt idx="13">
                  <c:v>40158.613993055558</c:v>
                </c:pt>
                <c:pt idx="14">
                  <c:v>40158.614687500005</c:v>
                </c:pt>
                <c:pt idx="15">
                  <c:v>40158.615381944444</c:v>
                </c:pt>
                <c:pt idx="16">
                  <c:v>40158.616076388935</c:v>
                </c:pt>
                <c:pt idx="17">
                  <c:v>40158.616770833301</c:v>
                </c:pt>
                <c:pt idx="18">
                  <c:v>40158.617465277777</c:v>
                </c:pt>
                <c:pt idx="19">
                  <c:v>40158.618159722231</c:v>
                </c:pt>
                <c:pt idx="20">
                  <c:v>40158.618854166663</c:v>
                </c:pt>
                <c:pt idx="21">
                  <c:v>40158.619548611081</c:v>
                </c:pt>
                <c:pt idx="22">
                  <c:v>40158.620243055557</c:v>
                </c:pt>
                <c:pt idx="23">
                  <c:v>40158.620937500003</c:v>
                </c:pt>
                <c:pt idx="24">
                  <c:v>40158.621631944436</c:v>
                </c:pt>
                <c:pt idx="25">
                  <c:v>40158.62232638889</c:v>
                </c:pt>
                <c:pt idx="26">
                  <c:v>40158.623020833271</c:v>
                </c:pt>
                <c:pt idx="27">
                  <c:v>40158.623715277776</c:v>
                </c:pt>
                <c:pt idx="28">
                  <c:v>40158.624409722193</c:v>
                </c:pt>
                <c:pt idx="29">
                  <c:v>40158.625104166618</c:v>
                </c:pt>
                <c:pt idx="30">
                  <c:v>40158.62579861105</c:v>
                </c:pt>
                <c:pt idx="31">
                  <c:v>40158.626493055555</c:v>
                </c:pt>
                <c:pt idx="32">
                  <c:v>40158.627187499987</c:v>
                </c:pt>
                <c:pt idx="33">
                  <c:v>40158.627881944434</c:v>
                </c:pt>
                <c:pt idx="34">
                  <c:v>40158.628576388917</c:v>
                </c:pt>
                <c:pt idx="35">
                  <c:v>40158.629270833299</c:v>
                </c:pt>
                <c:pt idx="36">
                  <c:v>40158.629965277774</c:v>
                </c:pt>
                <c:pt idx="37">
                  <c:v>40158.630659722221</c:v>
                </c:pt>
                <c:pt idx="38">
                  <c:v>40158.631354166639</c:v>
                </c:pt>
                <c:pt idx="39">
                  <c:v>40158.632048611078</c:v>
                </c:pt>
                <c:pt idx="40">
                  <c:v>40158.632743055554</c:v>
                </c:pt>
                <c:pt idx="41">
                  <c:v>40158.633437499993</c:v>
                </c:pt>
                <c:pt idx="42">
                  <c:v>40158.634131944447</c:v>
                </c:pt>
                <c:pt idx="43">
                  <c:v>40158.634826388916</c:v>
                </c:pt>
                <c:pt idx="44">
                  <c:v>40158.635520833282</c:v>
                </c:pt>
                <c:pt idx="45">
                  <c:v>40158.636215277809</c:v>
                </c:pt>
                <c:pt idx="46">
                  <c:v>40158.63690972222</c:v>
                </c:pt>
                <c:pt idx="47">
                  <c:v>40158.637604166637</c:v>
                </c:pt>
                <c:pt idx="48">
                  <c:v>40158.638298611106</c:v>
                </c:pt>
                <c:pt idx="49">
                  <c:v>40158.638993055552</c:v>
                </c:pt>
                <c:pt idx="50">
                  <c:v>40158.639687499999</c:v>
                </c:pt>
                <c:pt idx="51">
                  <c:v>40158.640381944446</c:v>
                </c:pt>
                <c:pt idx="52">
                  <c:v>40158.641076388893</c:v>
                </c:pt>
                <c:pt idx="53">
                  <c:v>40158.641770833274</c:v>
                </c:pt>
                <c:pt idx="54">
                  <c:v>40158.642465277779</c:v>
                </c:pt>
                <c:pt idx="55">
                  <c:v>40158.643159722225</c:v>
                </c:pt>
                <c:pt idx="56">
                  <c:v>40158.643854166665</c:v>
                </c:pt>
                <c:pt idx="57">
                  <c:v>40158.644548611104</c:v>
                </c:pt>
                <c:pt idx="58">
                  <c:v>40158.645243055558</c:v>
                </c:pt>
                <c:pt idx="59">
                  <c:v>40158.645937500005</c:v>
                </c:pt>
                <c:pt idx="60">
                  <c:v>40158.646631944473</c:v>
                </c:pt>
                <c:pt idx="61">
                  <c:v>40158.647326388891</c:v>
                </c:pt>
                <c:pt idx="62">
                  <c:v>40158.648020833301</c:v>
                </c:pt>
                <c:pt idx="63">
                  <c:v>40158.648715277792</c:v>
                </c:pt>
                <c:pt idx="64">
                  <c:v>40158.649409722224</c:v>
                </c:pt>
                <c:pt idx="65">
                  <c:v>40158.650104166656</c:v>
                </c:pt>
                <c:pt idx="66">
                  <c:v>40158.650798611081</c:v>
                </c:pt>
                <c:pt idx="67">
                  <c:v>40158.651493055557</c:v>
                </c:pt>
                <c:pt idx="68">
                  <c:v>40158.652187500003</c:v>
                </c:pt>
                <c:pt idx="69">
                  <c:v>40158.652881944443</c:v>
                </c:pt>
                <c:pt idx="70">
                  <c:v>40158.653576388926</c:v>
                </c:pt>
                <c:pt idx="71">
                  <c:v>40158.654270833336</c:v>
                </c:pt>
                <c:pt idx="72">
                  <c:v>40158.654965277783</c:v>
                </c:pt>
                <c:pt idx="73">
                  <c:v>40158.655659722222</c:v>
                </c:pt>
                <c:pt idx="74">
                  <c:v>40158.656354166669</c:v>
                </c:pt>
                <c:pt idx="75">
                  <c:v>40158.65704861108</c:v>
                </c:pt>
                <c:pt idx="76">
                  <c:v>40158.657743055555</c:v>
                </c:pt>
                <c:pt idx="77">
                  <c:v>40158.658437500002</c:v>
                </c:pt>
                <c:pt idx="78">
                  <c:v>40158.659131944441</c:v>
                </c:pt>
                <c:pt idx="79">
                  <c:v>40158.659826388917</c:v>
                </c:pt>
                <c:pt idx="80">
                  <c:v>40158.660520833299</c:v>
                </c:pt>
                <c:pt idx="81">
                  <c:v>40158.661215277782</c:v>
                </c:pt>
                <c:pt idx="82">
                  <c:v>40158.661909722192</c:v>
                </c:pt>
                <c:pt idx="83">
                  <c:v>40158.662604166639</c:v>
                </c:pt>
                <c:pt idx="84">
                  <c:v>40158.663298611078</c:v>
                </c:pt>
                <c:pt idx="85">
                  <c:v>40158.663993055554</c:v>
                </c:pt>
                <c:pt idx="86">
                  <c:v>40158.664687499993</c:v>
                </c:pt>
                <c:pt idx="87">
                  <c:v>40158.665381944425</c:v>
                </c:pt>
                <c:pt idx="88">
                  <c:v>40158.666076388916</c:v>
                </c:pt>
                <c:pt idx="89">
                  <c:v>40158.666770833282</c:v>
                </c:pt>
                <c:pt idx="90">
                  <c:v>40158.667465277751</c:v>
                </c:pt>
                <c:pt idx="91">
                  <c:v>40158.66815972222</c:v>
                </c:pt>
                <c:pt idx="92">
                  <c:v>40158.668854166666</c:v>
                </c:pt>
                <c:pt idx="93">
                  <c:v>40158.669548611069</c:v>
                </c:pt>
                <c:pt idx="94">
                  <c:v>40158.670243055552</c:v>
                </c:pt>
                <c:pt idx="95">
                  <c:v>40158.670937500006</c:v>
                </c:pt>
                <c:pt idx="96">
                  <c:v>40158.671631944446</c:v>
                </c:pt>
                <c:pt idx="97">
                  <c:v>40158.672326388893</c:v>
                </c:pt>
              </c:numCache>
            </c:numRef>
          </c:xVal>
          <c:yVal>
            <c:numRef>
              <c:f>'UHEAC Data 12-11-2009'!$H$3:$H$100</c:f>
              <c:numCache>
                <c:formatCode>General</c:formatCode>
                <c:ptCount val="98"/>
                <c:pt idx="0">
                  <c:v>61.506</c:v>
                </c:pt>
                <c:pt idx="1">
                  <c:v>61.547000000000004</c:v>
                </c:pt>
                <c:pt idx="2">
                  <c:v>61.547000000000004</c:v>
                </c:pt>
                <c:pt idx="3">
                  <c:v>61.633000000000003</c:v>
                </c:pt>
                <c:pt idx="4">
                  <c:v>61.847999999999999</c:v>
                </c:pt>
                <c:pt idx="5">
                  <c:v>62.062000000000012</c:v>
                </c:pt>
                <c:pt idx="6">
                  <c:v>62.362000000000002</c:v>
                </c:pt>
                <c:pt idx="7">
                  <c:v>62.620000000000012</c:v>
                </c:pt>
                <c:pt idx="8">
                  <c:v>62.620000000000012</c:v>
                </c:pt>
                <c:pt idx="9">
                  <c:v>62.620000000000012</c:v>
                </c:pt>
                <c:pt idx="10">
                  <c:v>62.620000000000012</c:v>
                </c:pt>
                <c:pt idx="11">
                  <c:v>62.577000000000005</c:v>
                </c:pt>
                <c:pt idx="12">
                  <c:v>62.406000000000006</c:v>
                </c:pt>
                <c:pt idx="13">
                  <c:v>62.319000000000003</c:v>
                </c:pt>
                <c:pt idx="14">
                  <c:v>62.276000000000003</c:v>
                </c:pt>
                <c:pt idx="15">
                  <c:v>62.191000000000003</c:v>
                </c:pt>
                <c:pt idx="16">
                  <c:v>62.148000000000003</c:v>
                </c:pt>
                <c:pt idx="17">
                  <c:v>62.062000000000012</c:v>
                </c:pt>
                <c:pt idx="18">
                  <c:v>62.019000000000005</c:v>
                </c:pt>
                <c:pt idx="19">
                  <c:v>61.934000000000005</c:v>
                </c:pt>
                <c:pt idx="20">
                  <c:v>61.891000000000005</c:v>
                </c:pt>
                <c:pt idx="21">
                  <c:v>61.891000000000005</c:v>
                </c:pt>
                <c:pt idx="22">
                  <c:v>61.847999999999999</c:v>
                </c:pt>
                <c:pt idx="23">
                  <c:v>61.761000000000003</c:v>
                </c:pt>
                <c:pt idx="24">
                  <c:v>61.720000000000013</c:v>
                </c:pt>
                <c:pt idx="25">
                  <c:v>61.677</c:v>
                </c:pt>
                <c:pt idx="26">
                  <c:v>61.59</c:v>
                </c:pt>
                <c:pt idx="27">
                  <c:v>61.506</c:v>
                </c:pt>
                <c:pt idx="28">
                  <c:v>61.462000000000003</c:v>
                </c:pt>
                <c:pt idx="29">
                  <c:v>61.419000000000004</c:v>
                </c:pt>
                <c:pt idx="30">
                  <c:v>61.333000000000006</c:v>
                </c:pt>
                <c:pt idx="31">
                  <c:v>61.248000000000012</c:v>
                </c:pt>
                <c:pt idx="32">
                  <c:v>61.290000000000013</c:v>
                </c:pt>
                <c:pt idx="33">
                  <c:v>61.248000000000012</c:v>
                </c:pt>
                <c:pt idx="34">
                  <c:v>61.248000000000012</c:v>
                </c:pt>
                <c:pt idx="35">
                  <c:v>61.205000000000013</c:v>
                </c:pt>
                <c:pt idx="36">
                  <c:v>61.162000000000013</c:v>
                </c:pt>
                <c:pt idx="37">
                  <c:v>61.075000000000003</c:v>
                </c:pt>
                <c:pt idx="38">
                  <c:v>61.119</c:v>
                </c:pt>
                <c:pt idx="39">
                  <c:v>61.162000000000013</c:v>
                </c:pt>
                <c:pt idx="40">
                  <c:v>61.162000000000013</c:v>
                </c:pt>
                <c:pt idx="41">
                  <c:v>61.119</c:v>
                </c:pt>
                <c:pt idx="42">
                  <c:v>61.119</c:v>
                </c:pt>
                <c:pt idx="43">
                  <c:v>61.162000000000013</c:v>
                </c:pt>
                <c:pt idx="44">
                  <c:v>61.075000000000003</c:v>
                </c:pt>
                <c:pt idx="45">
                  <c:v>61.075000000000003</c:v>
                </c:pt>
                <c:pt idx="46">
                  <c:v>61.075000000000003</c:v>
                </c:pt>
                <c:pt idx="47">
                  <c:v>60.948</c:v>
                </c:pt>
                <c:pt idx="48">
                  <c:v>60.904000000000003</c:v>
                </c:pt>
                <c:pt idx="49">
                  <c:v>60.991</c:v>
                </c:pt>
                <c:pt idx="50">
                  <c:v>60.991</c:v>
                </c:pt>
                <c:pt idx="51">
                  <c:v>60.948</c:v>
                </c:pt>
                <c:pt idx="52">
                  <c:v>60.948</c:v>
                </c:pt>
                <c:pt idx="53">
                  <c:v>60.904000000000003</c:v>
                </c:pt>
                <c:pt idx="54">
                  <c:v>60.904000000000003</c:v>
                </c:pt>
                <c:pt idx="55">
                  <c:v>60.861000000000004</c:v>
                </c:pt>
                <c:pt idx="56">
                  <c:v>60.733000000000011</c:v>
                </c:pt>
                <c:pt idx="57">
                  <c:v>60.861000000000004</c:v>
                </c:pt>
                <c:pt idx="58">
                  <c:v>60.991</c:v>
                </c:pt>
                <c:pt idx="59">
                  <c:v>61.248000000000012</c:v>
                </c:pt>
                <c:pt idx="60">
                  <c:v>61.419000000000004</c:v>
                </c:pt>
                <c:pt idx="61">
                  <c:v>61.59</c:v>
                </c:pt>
                <c:pt idx="62">
                  <c:v>61.720000000000013</c:v>
                </c:pt>
                <c:pt idx="63">
                  <c:v>61.804000000000002</c:v>
                </c:pt>
                <c:pt idx="64">
                  <c:v>61.847999999999999</c:v>
                </c:pt>
                <c:pt idx="65">
                  <c:v>61.804000000000002</c:v>
                </c:pt>
                <c:pt idx="66">
                  <c:v>61.804000000000002</c:v>
                </c:pt>
                <c:pt idx="67">
                  <c:v>61.761000000000003</c:v>
                </c:pt>
                <c:pt idx="68">
                  <c:v>61.633000000000003</c:v>
                </c:pt>
                <c:pt idx="69">
                  <c:v>61.633000000000003</c:v>
                </c:pt>
                <c:pt idx="70">
                  <c:v>61.547000000000004</c:v>
                </c:pt>
                <c:pt idx="71">
                  <c:v>61.462000000000003</c:v>
                </c:pt>
                <c:pt idx="72">
                  <c:v>61.333000000000006</c:v>
                </c:pt>
                <c:pt idx="73">
                  <c:v>61.205000000000013</c:v>
                </c:pt>
                <c:pt idx="74">
                  <c:v>61.376000000000005</c:v>
                </c:pt>
                <c:pt idx="75">
                  <c:v>61.376000000000005</c:v>
                </c:pt>
                <c:pt idx="76">
                  <c:v>61.59</c:v>
                </c:pt>
                <c:pt idx="77">
                  <c:v>61.847999999999999</c:v>
                </c:pt>
                <c:pt idx="78">
                  <c:v>62.191000000000003</c:v>
                </c:pt>
                <c:pt idx="79">
                  <c:v>62.447000000000003</c:v>
                </c:pt>
                <c:pt idx="80">
                  <c:v>62.704000000000001</c:v>
                </c:pt>
                <c:pt idx="81">
                  <c:v>62.834000000000003</c:v>
                </c:pt>
                <c:pt idx="82">
                  <c:v>63.005000000000003</c:v>
                </c:pt>
                <c:pt idx="83">
                  <c:v>63.176000000000002</c:v>
                </c:pt>
                <c:pt idx="84">
                  <c:v>63.219000000000001</c:v>
                </c:pt>
                <c:pt idx="85">
                  <c:v>63.176000000000002</c:v>
                </c:pt>
                <c:pt idx="86">
                  <c:v>63.133000000000003</c:v>
                </c:pt>
                <c:pt idx="87">
                  <c:v>63.048000000000002</c:v>
                </c:pt>
                <c:pt idx="88">
                  <c:v>62.962000000000003</c:v>
                </c:pt>
                <c:pt idx="89">
                  <c:v>62.875</c:v>
                </c:pt>
                <c:pt idx="90">
                  <c:v>62.748000000000012</c:v>
                </c:pt>
                <c:pt idx="91">
                  <c:v>62.577000000000005</c:v>
                </c:pt>
                <c:pt idx="92">
                  <c:v>62.49</c:v>
                </c:pt>
                <c:pt idx="93">
                  <c:v>62.406000000000006</c:v>
                </c:pt>
                <c:pt idx="94">
                  <c:v>62.233000000000011</c:v>
                </c:pt>
                <c:pt idx="95">
                  <c:v>62.148000000000003</c:v>
                </c:pt>
                <c:pt idx="96">
                  <c:v>62.019000000000005</c:v>
                </c:pt>
                <c:pt idx="97">
                  <c:v>61.934000000000005</c:v>
                </c:pt>
              </c:numCache>
            </c:numRef>
          </c:yVal>
        </c:ser>
        <c:ser>
          <c:idx val="5"/>
          <c:order val="2"/>
          <c:tx>
            <c:strRef>
              <c:f>'UHEAC Data 12-11-2009'!$I$2</c:f>
              <c:strCache>
                <c:ptCount val="1"/>
                <c:pt idx="0">
                  <c:v>Temp, F(Rock Storage)</c:v>
                </c:pt>
              </c:strCache>
            </c:strRef>
          </c:tx>
          <c:spPr>
            <a:ln w="12700" cap="flat">
              <a:solidFill>
                <a:prstClr val="black"/>
              </a:solidFill>
              <a:prstDash val="lgDash"/>
            </a:ln>
          </c:spPr>
          <c:marker>
            <c:symbol val="none"/>
          </c:marker>
          <c:xVal>
            <c:numRef>
              <c:f>'UHEAC Data 12-11-2009'!$B$3:$B$100</c:f>
              <c:numCache>
                <c:formatCode>[$-409]h:mm\ AM/PM;@</c:formatCode>
                <c:ptCount val="98"/>
                <c:pt idx="0">
                  <c:v>40158.60496527778</c:v>
                </c:pt>
                <c:pt idx="1">
                  <c:v>40158.60565972222</c:v>
                </c:pt>
                <c:pt idx="2">
                  <c:v>40158.606354166666</c:v>
                </c:pt>
                <c:pt idx="3">
                  <c:v>40158.607048611069</c:v>
                </c:pt>
                <c:pt idx="4">
                  <c:v>40158.607743055523</c:v>
                </c:pt>
                <c:pt idx="5">
                  <c:v>40158.608437500006</c:v>
                </c:pt>
                <c:pt idx="6">
                  <c:v>40158.609131944446</c:v>
                </c:pt>
                <c:pt idx="7">
                  <c:v>40158.609826388893</c:v>
                </c:pt>
                <c:pt idx="8">
                  <c:v>40158.610520833325</c:v>
                </c:pt>
                <c:pt idx="9">
                  <c:v>40158.611215277793</c:v>
                </c:pt>
                <c:pt idx="10">
                  <c:v>40158.611909722225</c:v>
                </c:pt>
                <c:pt idx="11">
                  <c:v>40158.612604166665</c:v>
                </c:pt>
                <c:pt idx="12">
                  <c:v>40158.613298611104</c:v>
                </c:pt>
                <c:pt idx="13">
                  <c:v>40158.613993055558</c:v>
                </c:pt>
                <c:pt idx="14">
                  <c:v>40158.614687500005</c:v>
                </c:pt>
                <c:pt idx="15">
                  <c:v>40158.615381944444</c:v>
                </c:pt>
                <c:pt idx="16">
                  <c:v>40158.616076388935</c:v>
                </c:pt>
                <c:pt idx="17">
                  <c:v>40158.616770833301</c:v>
                </c:pt>
                <c:pt idx="18">
                  <c:v>40158.617465277777</c:v>
                </c:pt>
                <c:pt idx="19">
                  <c:v>40158.618159722231</c:v>
                </c:pt>
                <c:pt idx="20">
                  <c:v>40158.618854166663</c:v>
                </c:pt>
                <c:pt idx="21">
                  <c:v>40158.619548611081</c:v>
                </c:pt>
                <c:pt idx="22">
                  <c:v>40158.620243055557</c:v>
                </c:pt>
                <c:pt idx="23">
                  <c:v>40158.620937500003</c:v>
                </c:pt>
                <c:pt idx="24">
                  <c:v>40158.621631944436</c:v>
                </c:pt>
                <c:pt idx="25">
                  <c:v>40158.62232638889</c:v>
                </c:pt>
                <c:pt idx="26">
                  <c:v>40158.623020833271</c:v>
                </c:pt>
                <c:pt idx="27">
                  <c:v>40158.623715277776</c:v>
                </c:pt>
                <c:pt idx="28">
                  <c:v>40158.624409722193</c:v>
                </c:pt>
                <c:pt idx="29">
                  <c:v>40158.625104166618</c:v>
                </c:pt>
                <c:pt idx="30">
                  <c:v>40158.62579861105</c:v>
                </c:pt>
                <c:pt idx="31">
                  <c:v>40158.626493055555</c:v>
                </c:pt>
                <c:pt idx="32">
                  <c:v>40158.627187499987</c:v>
                </c:pt>
                <c:pt idx="33">
                  <c:v>40158.627881944434</c:v>
                </c:pt>
                <c:pt idx="34">
                  <c:v>40158.628576388917</c:v>
                </c:pt>
                <c:pt idx="35">
                  <c:v>40158.629270833299</c:v>
                </c:pt>
                <c:pt idx="36">
                  <c:v>40158.629965277774</c:v>
                </c:pt>
                <c:pt idx="37">
                  <c:v>40158.630659722221</c:v>
                </c:pt>
                <c:pt idx="38">
                  <c:v>40158.631354166639</c:v>
                </c:pt>
                <c:pt idx="39">
                  <c:v>40158.632048611078</c:v>
                </c:pt>
                <c:pt idx="40">
                  <c:v>40158.632743055554</c:v>
                </c:pt>
                <c:pt idx="41">
                  <c:v>40158.633437499993</c:v>
                </c:pt>
                <c:pt idx="42">
                  <c:v>40158.634131944447</c:v>
                </c:pt>
                <c:pt idx="43">
                  <c:v>40158.634826388916</c:v>
                </c:pt>
                <c:pt idx="44">
                  <c:v>40158.635520833282</c:v>
                </c:pt>
                <c:pt idx="45">
                  <c:v>40158.636215277809</c:v>
                </c:pt>
                <c:pt idx="46">
                  <c:v>40158.63690972222</c:v>
                </c:pt>
                <c:pt idx="47">
                  <c:v>40158.637604166637</c:v>
                </c:pt>
                <c:pt idx="48">
                  <c:v>40158.638298611106</c:v>
                </c:pt>
                <c:pt idx="49">
                  <c:v>40158.638993055552</c:v>
                </c:pt>
                <c:pt idx="50">
                  <c:v>40158.639687499999</c:v>
                </c:pt>
                <c:pt idx="51">
                  <c:v>40158.640381944446</c:v>
                </c:pt>
                <c:pt idx="52">
                  <c:v>40158.641076388893</c:v>
                </c:pt>
                <c:pt idx="53">
                  <c:v>40158.641770833274</c:v>
                </c:pt>
                <c:pt idx="54">
                  <c:v>40158.642465277779</c:v>
                </c:pt>
                <c:pt idx="55">
                  <c:v>40158.643159722225</c:v>
                </c:pt>
                <c:pt idx="56">
                  <c:v>40158.643854166665</c:v>
                </c:pt>
                <c:pt idx="57">
                  <c:v>40158.644548611104</c:v>
                </c:pt>
                <c:pt idx="58">
                  <c:v>40158.645243055558</c:v>
                </c:pt>
                <c:pt idx="59">
                  <c:v>40158.645937500005</c:v>
                </c:pt>
                <c:pt idx="60">
                  <c:v>40158.646631944473</c:v>
                </c:pt>
                <c:pt idx="61">
                  <c:v>40158.647326388891</c:v>
                </c:pt>
                <c:pt idx="62">
                  <c:v>40158.648020833301</c:v>
                </c:pt>
                <c:pt idx="63">
                  <c:v>40158.648715277792</c:v>
                </c:pt>
                <c:pt idx="64">
                  <c:v>40158.649409722224</c:v>
                </c:pt>
                <c:pt idx="65">
                  <c:v>40158.650104166656</c:v>
                </c:pt>
                <c:pt idx="66">
                  <c:v>40158.650798611081</c:v>
                </c:pt>
                <c:pt idx="67">
                  <c:v>40158.651493055557</c:v>
                </c:pt>
                <c:pt idx="68">
                  <c:v>40158.652187500003</c:v>
                </c:pt>
                <c:pt idx="69">
                  <c:v>40158.652881944443</c:v>
                </c:pt>
                <c:pt idx="70">
                  <c:v>40158.653576388926</c:v>
                </c:pt>
                <c:pt idx="71">
                  <c:v>40158.654270833336</c:v>
                </c:pt>
                <c:pt idx="72">
                  <c:v>40158.654965277783</c:v>
                </c:pt>
                <c:pt idx="73">
                  <c:v>40158.655659722222</c:v>
                </c:pt>
                <c:pt idx="74">
                  <c:v>40158.656354166669</c:v>
                </c:pt>
                <c:pt idx="75">
                  <c:v>40158.65704861108</c:v>
                </c:pt>
                <c:pt idx="76">
                  <c:v>40158.657743055555</c:v>
                </c:pt>
                <c:pt idx="77">
                  <c:v>40158.658437500002</c:v>
                </c:pt>
                <c:pt idx="78">
                  <c:v>40158.659131944441</c:v>
                </c:pt>
                <c:pt idx="79">
                  <c:v>40158.659826388917</c:v>
                </c:pt>
                <c:pt idx="80">
                  <c:v>40158.660520833299</c:v>
                </c:pt>
                <c:pt idx="81">
                  <c:v>40158.661215277782</c:v>
                </c:pt>
                <c:pt idx="82">
                  <c:v>40158.661909722192</c:v>
                </c:pt>
                <c:pt idx="83">
                  <c:v>40158.662604166639</c:v>
                </c:pt>
                <c:pt idx="84">
                  <c:v>40158.663298611078</c:v>
                </c:pt>
                <c:pt idx="85">
                  <c:v>40158.663993055554</c:v>
                </c:pt>
                <c:pt idx="86">
                  <c:v>40158.664687499993</c:v>
                </c:pt>
                <c:pt idx="87">
                  <c:v>40158.665381944425</c:v>
                </c:pt>
                <c:pt idx="88">
                  <c:v>40158.666076388916</c:v>
                </c:pt>
                <c:pt idx="89">
                  <c:v>40158.666770833282</c:v>
                </c:pt>
                <c:pt idx="90">
                  <c:v>40158.667465277751</c:v>
                </c:pt>
                <c:pt idx="91">
                  <c:v>40158.66815972222</c:v>
                </c:pt>
                <c:pt idx="92">
                  <c:v>40158.668854166666</c:v>
                </c:pt>
                <c:pt idx="93">
                  <c:v>40158.669548611069</c:v>
                </c:pt>
                <c:pt idx="94">
                  <c:v>40158.670243055552</c:v>
                </c:pt>
                <c:pt idx="95">
                  <c:v>40158.670937500006</c:v>
                </c:pt>
                <c:pt idx="96">
                  <c:v>40158.671631944446</c:v>
                </c:pt>
                <c:pt idx="97">
                  <c:v>40158.672326388893</c:v>
                </c:pt>
              </c:numCache>
            </c:numRef>
          </c:xVal>
          <c:yVal>
            <c:numRef>
              <c:f>'UHEAC Data 12-11-2009'!$I$3:$I$100</c:f>
              <c:numCache>
                <c:formatCode>General</c:formatCode>
                <c:ptCount val="98"/>
                <c:pt idx="0">
                  <c:v>55.558</c:v>
                </c:pt>
                <c:pt idx="1">
                  <c:v>55.558</c:v>
                </c:pt>
                <c:pt idx="2">
                  <c:v>55.558</c:v>
                </c:pt>
                <c:pt idx="3">
                  <c:v>55.558</c:v>
                </c:pt>
                <c:pt idx="4">
                  <c:v>55.558</c:v>
                </c:pt>
                <c:pt idx="5">
                  <c:v>55.558</c:v>
                </c:pt>
                <c:pt idx="6">
                  <c:v>55.558</c:v>
                </c:pt>
                <c:pt idx="7">
                  <c:v>55.558</c:v>
                </c:pt>
                <c:pt idx="8">
                  <c:v>55.558</c:v>
                </c:pt>
                <c:pt idx="9">
                  <c:v>55.558</c:v>
                </c:pt>
                <c:pt idx="10">
                  <c:v>55.558</c:v>
                </c:pt>
                <c:pt idx="11">
                  <c:v>55.558</c:v>
                </c:pt>
                <c:pt idx="12">
                  <c:v>55.558</c:v>
                </c:pt>
                <c:pt idx="13">
                  <c:v>55.558</c:v>
                </c:pt>
                <c:pt idx="14">
                  <c:v>55.558</c:v>
                </c:pt>
                <c:pt idx="15">
                  <c:v>55.558</c:v>
                </c:pt>
                <c:pt idx="16">
                  <c:v>55.515000000000001</c:v>
                </c:pt>
                <c:pt idx="17">
                  <c:v>55.515000000000001</c:v>
                </c:pt>
                <c:pt idx="18">
                  <c:v>55.515000000000001</c:v>
                </c:pt>
                <c:pt idx="19">
                  <c:v>55.515000000000001</c:v>
                </c:pt>
                <c:pt idx="20">
                  <c:v>55.515000000000001</c:v>
                </c:pt>
                <c:pt idx="21">
                  <c:v>55.515000000000001</c:v>
                </c:pt>
                <c:pt idx="22">
                  <c:v>55.515000000000001</c:v>
                </c:pt>
                <c:pt idx="23">
                  <c:v>55.558</c:v>
                </c:pt>
                <c:pt idx="24">
                  <c:v>55.558</c:v>
                </c:pt>
                <c:pt idx="25">
                  <c:v>55.515000000000001</c:v>
                </c:pt>
                <c:pt idx="26">
                  <c:v>55.558</c:v>
                </c:pt>
                <c:pt idx="27">
                  <c:v>55.558</c:v>
                </c:pt>
                <c:pt idx="28">
                  <c:v>55.558</c:v>
                </c:pt>
                <c:pt idx="29">
                  <c:v>55.558</c:v>
                </c:pt>
                <c:pt idx="30">
                  <c:v>55.558</c:v>
                </c:pt>
                <c:pt idx="31">
                  <c:v>55.558</c:v>
                </c:pt>
                <c:pt idx="32">
                  <c:v>55.558</c:v>
                </c:pt>
                <c:pt idx="33">
                  <c:v>55.558</c:v>
                </c:pt>
                <c:pt idx="34">
                  <c:v>55.558</c:v>
                </c:pt>
                <c:pt idx="35">
                  <c:v>55.558</c:v>
                </c:pt>
                <c:pt idx="36">
                  <c:v>55.558</c:v>
                </c:pt>
                <c:pt idx="37">
                  <c:v>55.558</c:v>
                </c:pt>
                <c:pt idx="38">
                  <c:v>55.558</c:v>
                </c:pt>
                <c:pt idx="39">
                  <c:v>55.558</c:v>
                </c:pt>
                <c:pt idx="40">
                  <c:v>55.558</c:v>
                </c:pt>
                <c:pt idx="41">
                  <c:v>55.558</c:v>
                </c:pt>
                <c:pt idx="42">
                  <c:v>55.558</c:v>
                </c:pt>
                <c:pt idx="43">
                  <c:v>55.558</c:v>
                </c:pt>
                <c:pt idx="44">
                  <c:v>55.558</c:v>
                </c:pt>
                <c:pt idx="45">
                  <c:v>55.558</c:v>
                </c:pt>
                <c:pt idx="46">
                  <c:v>55.558</c:v>
                </c:pt>
                <c:pt idx="47">
                  <c:v>55.558</c:v>
                </c:pt>
                <c:pt idx="48">
                  <c:v>55.558</c:v>
                </c:pt>
                <c:pt idx="49">
                  <c:v>55.558</c:v>
                </c:pt>
                <c:pt idx="50">
                  <c:v>55.558</c:v>
                </c:pt>
                <c:pt idx="51">
                  <c:v>55.558</c:v>
                </c:pt>
                <c:pt idx="52">
                  <c:v>55.558</c:v>
                </c:pt>
                <c:pt idx="53">
                  <c:v>55.558</c:v>
                </c:pt>
                <c:pt idx="54">
                  <c:v>55.558</c:v>
                </c:pt>
                <c:pt idx="55">
                  <c:v>55.558</c:v>
                </c:pt>
                <c:pt idx="56">
                  <c:v>55.558</c:v>
                </c:pt>
                <c:pt idx="57">
                  <c:v>55.558</c:v>
                </c:pt>
                <c:pt idx="58">
                  <c:v>55.558</c:v>
                </c:pt>
                <c:pt idx="59">
                  <c:v>55.558</c:v>
                </c:pt>
                <c:pt idx="60">
                  <c:v>55.515000000000001</c:v>
                </c:pt>
                <c:pt idx="61">
                  <c:v>55.558</c:v>
                </c:pt>
                <c:pt idx="62">
                  <c:v>55.558</c:v>
                </c:pt>
                <c:pt idx="63">
                  <c:v>55.558</c:v>
                </c:pt>
                <c:pt idx="64">
                  <c:v>55.558</c:v>
                </c:pt>
                <c:pt idx="65">
                  <c:v>55.558</c:v>
                </c:pt>
                <c:pt idx="66">
                  <c:v>55.558</c:v>
                </c:pt>
                <c:pt idx="67">
                  <c:v>55.558</c:v>
                </c:pt>
                <c:pt idx="68">
                  <c:v>55.558</c:v>
                </c:pt>
                <c:pt idx="69">
                  <c:v>55.558</c:v>
                </c:pt>
                <c:pt idx="70">
                  <c:v>55.558</c:v>
                </c:pt>
                <c:pt idx="71">
                  <c:v>55.558</c:v>
                </c:pt>
                <c:pt idx="72">
                  <c:v>55.515000000000001</c:v>
                </c:pt>
                <c:pt idx="73">
                  <c:v>55.558</c:v>
                </c:pt>
                <c:pt idx="74">
                  <c:v>55.558</c:v>
                </c:pt>
                <c:pt idx="75">
                  <c:v>55.558</c:v>
                </c:pt>
                <c:pt idx="76">
                  <c:v>55.558</c:v>
                </c:pt>
                <c:pt idx="77">
                  <c:v>55.558</c:v>
                </c:pt>
                <c:pt idx="78">
                  <c:v>55.558</c:v>
                </c:pt>
                <c:pt idx="79">
                  <c:v>55.558</c:v>
                </c:pt>
                <c:pt idx="80">
                  <c:v>55.558</c:v>
                </c:pt>
                <c:pt idx="81">
                  <c:v>55.558</c:v>
                </c:pt>
                <c:pt idx="82">
                  <c:v>55.515000000000001</c:v>
                </c:pt>
                <c:pt idx="83">
                  <c:v>55.515000000000001</c:v>
                </c:pt>
                <c:pt idx="84">
                  <c:v>55.558</c:v>
                </c:pt>
                <c:pt idx="85">
                  <c:v>55.515000000000001</c:v>
                </c:pt>
                <c:pt idx="86">
                  <c:v>55.558</c:v>
                </c:pt>
                <c:pt idx="87">
                  <c:v>55.558</c:v>
                </c:pt>
                <c:pt idx="88">
                  <c:v>55.515000000000001</c:v>
                </c:pt>
                <c:pt idx="89">
                  <c:v>55.558</c:v>
                </c:pt>
                <c:pt idx="90">
                  <c:v>55.558</c:v>
                </c:pt>
                <c:pt idx="91">
                  <c:v>55.515000000000001</c:v>
                </c:pt>
                <c:pt idx="92">
                  <c:v>55.558</c:v>
                </c:pt>
                <c:pt idx="93">
                  <c:v>55.558</c:v>
                </c:pt>
                <c:pt idx="94">
                  <c:v>55.558</c:v>
                </c:pt>
                <c:pt idx="95">
                  <c:v>55.558</c:v>
                </c:pt>
                <c:pt idx="96">
                  <c:v>55.558</c:v>
                </c:pt>
                <c:pt idx="97">
                  <c:v>55.558</c:v>
                </c:pt>
              </c:numCache>
            </c:numRef>
          </c:yVal>
        </c:ser>
        <c:ser>
          <c:idx val="3"/>
          <c:order val="3"/>
          <c:tx>
            <c:strRef>
              <c:f>'UHEAC Data 12-11-2009'!$G$2</c:f>
              <c:strCache>
                <c:ptCount val="1"/>
                <c:pt idx="0">
                  <c:v>Temp, F(Exiting Collector)</c:v>
                </c:pt>
              </c:strCache>
            </c:strRef>
          </c:tx>
          <c:spPr>
            <a:ln w="50800">
              <a:solidFill>
                <a:sysClr val="windowText" lastClr="000000"/>
              </a:solidFill>
              <a:prstDash val="sysDot"/>
            </a:ln>
          </c:spPr>
          <c:marker>
            <c:symbol val="none"/>
          </c:marker>
          <c:xVal>
            <c:numRef>
              <c:f>'UHEAC Data 12-11-2009'!$B$3:$B$100</c:f>
              <c:numCache>
                <c:formatCode>[$-409]h:mm\ AM/PM;@</c:formatCode>
                <c:ptCount val="98"/>
                <c:pt idx="0">
                  <c:v>40158.60496527778</c:v>
                </c:pt>
                <c:pt idx="1">
                  <c:v>40158.60565972222</c:v>
                </c:pt>
                <c:pt idx="2">
                  <c:v>40158.606354166666</c:v>
                </c:pt>
                <c:pt idx="3">
                  <c:v>40158.607048611069</c:v>
                </c:pt>
                <c:pt idx="4">
                  <c:v>40158.607743055523</c:v>
                </c:pt>
                <c:pt idx="5">
                  <c:v>40158.608437500006</c:v>
                </c:pt>
                <c:pt idx="6">
                  <c:v>40158.609131944446</c:v>
                </c:pt>
                <c:pt idx="7">
                  <c:v>40158.609826388893</c:v>
                </c:pt>
                <c:pt idx="8">
                  <c:v>40158.610520833325</c:v>
                </c:pt>
                <c:pt idx="9">
                  <c:v>40158.611215277793</c:v>
                </c:pt>
                <c:pt idx="10">
                  <c:v>40158.611909722225</c:v>
                </c:pt>
                <c:pt idx="11">
                  <c:v>40158.612604166665</c:v>
                </c:pt>
                <c:pt idx="12">
                  <c:v>40158.613298611104</c:v>
                </c:pt>
                <c:pt idx="13">
                  <c:v>40158.613993055558</c:v>
                </c:pt>
                <c:pt idx="14">
                  <c:v>40158.614687500005</c:v>
                </c:pt>
                <c:pt idx="15">
                  <c:v>40158.615381944444</c:v>
                </c:pt>
                <c:pt idx="16">
                  <c:v>40158.616076388935</c:v>
                </c:pt>
                <c:pt idx="17">
                  <c:v>40158.616770833301</c:v>
                </c:pt>
                <c:pt idx="18">
                  <c:v>40158.617465277777</c:v>
                </c:pt>
                <c:pt idx="19">
                  <c:v>40158.618159722231</c:v>
                </c:pt>
                <c:pt idx="20">
                  <c:v>40158.618854166663</c:v>
                </c:pt>
                <c:pt idx="21">
                  <c:v>40158.619548611081</c:v>
                </c:pt>
                <c:pt idx="22">
                  <c:v>40158.620243055557</c:v>
                </c:pt>
                <c:pt idx="23">
                  <c:v>40158.620937500003</c:v>
                </c:pt>
                <c:pt idx="24">
                  <c:v>40158.621631944436</c:v>
                </c:pt>
                <c:pt idx="25">
                  <c:v>40158.62232638889</c:v>
                </c:pt>
                <c:pt idx="26">
                  <c:v>40158.623020833271</c:v>
                </c:pt>
                <c:pt idx="27">
                  <c:v>40158.623715277776</c:v>
                </c:pt>
                <c:pt idx="28">
                  <c:v>40158.624409722193</c:v>
                </c:pt>
                <c:pt idx="29">
                  <c:v>40158.625104166618</c:v>
                </c:pt>
                <c:pt idx="30">
                  <c:v>40158.62579861105</c:v>
                </c:pt>
                <c:pt idx="31">
                  <c:v>40158.626493055555</c:v>
                </c:pt>
                <c:pt idx="32">
                  <c:v>40158.627187499987</c:v>
                </c:pt>
                <c:pt idx="33">
                  <c:v>40158.627881944434</c:v>
                </c:pt>
                <c:pt idx="34">
                  <c:v>40158.628576388917</c:v>
                </c:pt>
                <c:pt idx="35">
                  <c:v>40158.629270833299</c:v>
                </c:pt>
                <c:pt idx="36">
                  <c:v>40158.629965277774</c:v>
                </c:pt>
                <c:pt idx="37">
                  <c:v>40158.630659722221</c:v>
                </c:pt>
                <c:pt idx="38">
                  <c:v>40158.631354166639</c:v>
                </c:pt>
                <c:pt idx="39">
                  <c:v>40158.632048611078</c:v>
                </c:pt>
                <c:pt idx="40">
                  <c:v>40158.632743055554</c:v>
                </c:pt>
                <c:pt idx="41">
                  <c:v>40158.633437499993</c:v>
                </c:pt>
                <c:pt idx="42">
                  <c:v>40158.634131944447</c:v>
                </c:pt>
                <c:pt idx="43">
                  <c:v>40158.634826388916</c:v>
                </c:pt>
                <c:pt idx="44">
                  <c:v>40158.635520833282</c:v>
                </c:pt>
                <c:pt idx="45">
                  <c:v>40158.636215277809</c:v>
                </c:pt>
                <c:pt idx="46">
                  <c:v>40158.63690972222</c:v>
                </c:pt>
                <c:pt idx="47">
                  <c:v>40158.637604166637</c:v>
                </c:pt>
                <c:pt idx="48">
                  <c:v>40158.638298611106</c:v>
                </c:pt>
                <c:pt idx="49">
                  <c:v>40158.638993055552</c:v>
                </c:pt>
                <c:pt idx="50">
                  <c:v>40158.639687499999</c:v>
                </c:pt>
                <c:pt idx="51">
                  <c:v>40158.640381944446</c:v>
                </c:pt>
                <c:pt idx="52">
                  <c:v>40158.641076388893</c:v>
                </c:pt>
                <c:pt idx="53">
                  <c:v>40158.641770833274</c:v>
                </c:pt>
                <c:pt idx="54">
                  <c:v>40158.642465277779</c:v>
                </c:pt>
                <c:pt idx="55">
                  <c:v>40158.643159722225</c:v>
                </c:pt>
                <c:pt idx="56">
                  <c:v>40158.643854166665</c:v>
                </c:pt>
                <c:pt idx="57">
                  <c:v>40158.644548611104</c:v>
                </c:pt>
                <c:pt idx="58">
                  <c:v>40158.645243055558</c:v>
                </c:pt>
                <c:pt idx="59">
                  <c:v>40158.645937500005</c:v>
                </c:pt>
                <c:pt idx="60">
                  <c:v>40158.646631944473</c:v>
                </c:pt>
                <c:pt idx="61">
                  <c:v>40158.647326388891</c:v>
                </c:pt>
                <c:pt idx="62">
                  <c:v>40158.648020833301</c:v>
                </c:pt>
                <c:pt idx="63">
                  <c:v>40158.648715277792</c:v>
                </c:pt>
                <c:pt idx="64">
                  <c:v>40158.649409722224</c:v>
                </c:pt>
                <c:pt idx="65">
                  <c:v>40158.650104166656</c:v>
                </c:pt>
                <c:pt idx="66">
                  <c:v>40158.650798611081</c:v>
                </c:pt>
                <c:pt idx="67">
                  <c:v>40158.651493055557</c:v>
                </c:pt>
                <c:pt idx="68">
                  <c:v>40158.652187500003</c:v>
                </c:pt>
                <c:pt idx="69">
                  <c:v>40158.652881944443</c:v>
                </c:pt>
                <c:pt idx="70">
                  <c:v>40158.653576388926</c:v>
                </c:pt>
                <c:pt idx="71">
                  <c:v>40158.654270833336</c:v>
                </c:pt>
                <c:pt idx="72">
                  <c:v>40158.654965277783</c:v>
                </c:pt>
                <c:pt idx="73">
                  <c:v>40158.655659722222</c:v>
                </c:pt>
                <c:pt idx="74">
                  <c:v>40158.656354166669</c:v>
                </c:pt>
                <c:pt idx="75">
                  <c:v>40158.65704861108</c:v>
                </c:pt>
                <c:pt idx="76">
                  <c:v>40158.657743055555</c:v>
                </c:pt>
                <c:pt idx="77">
                  <c:v>40158.658437500002</c:v>
                </c:pt>
                <c:pt idx="78">
                  <c:v>40158.659131944441</c:v>
                </c:pt>
                <c:pt idx="79">
                  <c:v>40158.659826388917</c:v>
                </c:pt>
                <c:pt idx="80">
                  <c:v>40158.660520833299</c:v>
                </c:pt>
                <c:pt idx="81">
                  <c:v>40158.661215277782</c:v>
                </c:pt>
                <c:pt idx="82">
                  <c:v>40158.661909722192</c:v>
                </c:pt>
                <c:pt idx="83">
                  <c:v>40158.662604166639</c:v>
                </c:pt>
                <c:pt idx="84">
                  <c:v>40158.663298611078</c:v>
                </c:pt>
                <c:pt idx="85">
                  <c:v>40158.663993055554</c:v>
                </c:pt>
                <c:pt idx="86">
                  <c:v>40158.664687499993</c:v>
                </c:pt>
                <c:pt idx="87">
                  <c:v>40158.665381944425</c:v>
                </c:pt>
                <c:pt idx="88">
                  <c:v>40158.666076388916</c:v>
                </c:pt>
                <c:pt idx="89">
                  <c:v>40158.666770833282</c:v>
                </c:pt>
                <c:pt idx="90">
                  <c:v>40158.667465277751</c:v>
                </c:pt>
                <c:pt idx="91">
                  <c:v>40158.66815972222</c:v>
                </c:pt>
                <c:pt idx="92">
                  <c:v>40158.668854166666</c:v>
                </c:pt>
                <c:pt idx="93">
                  <c:v>40158.669548611069</c:v>
                </c:pt>
                <c:pt idx="94">
                  <c:v>40158.670243055552</c:v>
                </c:pt>
                <c:pt idx="95">
                  <c:v>40158.670937500006</c:v>
                </c:pt>
                <c:pt idx="96">
                  <c:v>40158.671631944446</c:v>
                </c:pt>
                <c:pt idx="97">
                  <c:v>40158.672326388893</c:v>
                </c:pt>
              </c:numCache>
            </c:numRef>
          </c:xVal>
          <c:yVal>
            <c:numRef>
              <c:f>'UHEAC Data 12-11-2009'!$G$3:$G$100</c:f>
              <c:numCache>
                <c:formatCode>General</c:formatCode>
                <c:ptCount val="98"/>
                <c:pt idx="0">
                  <c:v>43.259</c:v>
                </c:pt>
                <c:pt idx="1">
                  <c:v>42.847000000000001</c:v>
                </c:pt>
                <c:pt idx="2">
                  <c:v>42.478000000000002</c:v>
                </c:pt>
                <c:pt idx="3">
                  <c:v>42.478000000000002</c:v>
                </c:pt>
                <c:pt idx="4">
                  <c:v>42.341000000000001</c:v>
                </c:pt>
                <c:pt idx="5">
                  <c:v>42.247</c:v>
                </c:pt>
                <c:pt idx="6">
                  <c:v>42.202000000000012</c:v>
                </c:pt>
                <c:pt idx="7">
                  <c:v>42.294000000000011</c:v>
                </c:pt>
                <c:pt idx="8">
                  <c:v>42.202000000000012</c:v>
                </c:pt>
                <c:pt idx="9">
                  <c:v>41.97</c:v>
                </c:pt>
                <c:pt idx="10">
                  <c:v>42.57</c:v>
                </c:pt>
                <c:pt idx="11">
                  <c:v>42.202000000000012</c:v>
                </c:pt>
                <c:pt idx="12">
                  <c:v>41.463000000000001</c:v>
                </c:pt>
                <c:pt idx="13">
                  <c:v>41.184000000000005</c:v>
                </c:pt>
                <c:pt idx="14">
                  <c:v>41.74</c:v>
                </c:pt>
                <c:pt idx="15">
                  <c:v>43.579000000000001</c:v>
                </c:pt>
                <c:pt idx="16">
                  <c:v>44.445</c:v>
                </c:pt>
                <c:pt idx="17">
                  <c:v>43.350999999999999</c:v>
                </c:pt>
                <c:pt idx="18">
                  <c:v>42.8</c:v>
                </c:pt>
                <c:pt idx="19">
                  <c:v>43.350999999999999</c:v>
                </c:pt>
                <c:pt idx="20">
                  <c:v>42.341000000000001</c:v>
                </c:pt>
                <c:pt idx="21">
                  <c:v>42.156000000000006</c:v>
                </c:pt>
                <c:pt idx="22">
                  <c:v>41.74</c:v>
                </c:pt>
                <c:pt idx="23">
                  <c:v>41.554000000000002</c:v>
                </c:pt>
                <c:pt idx="24">
                  <c:v>41.322000000000003</c:v>
                </c:pt>
                <c:pt idx="25">
                  <c:v>41.601000000000006</c:v>
                </c:pt>
                <c:pt idx="26">
                  <c:v>42.386000000000003</c:v>
                </c:pt>
                <c:pt idx="27">
                  <c:v>42.202000000000012</c:v>
                </c:pt>
                <c:pt idx="28">
                  <c:v>42.386000000000003</c:v>
                </c:pt>
                <c:pt idx="29">
                  <c:v>42.478000000000002</c:v>
                </c:pt>
                <c:pt idx="30">
                  <c:v>42.386000000000003</c:v>
                </c:pt>
                <c:pt idx="31">
                  <c:v>42.525000000000013</c:v>
                </c:pt>
                <c:pt idx="32">
                  <c:v>42.064</c:v>
                </c:pt>
                <c:pt idx="33">
                  <c:v>41.925000000000011</c:v>
                </c:pt>
                <c:pt idx="34">
                  <c:v>42.341000000000001</c:v>
                </c:pt>
                <c:pt idx="35">
                  <c:v>42.109000000000002</c:v>
                </c:pt>
                <c:pt idx="36">
                  <c:v>41.787000000000006</c:v>
                </c:pt>
                <c:pt idx="37">
                  <c:v>41.74</c:v>
                </c:pt>
                <c:pt idx="38">
                  <c:v>41.322000000000003</c:v>
                </c:pt>
                <c:pt idx="39">
                  <c:v>40.857999999999997</c:v>
                </c:pt>
                <c:pt idx="40">
                  <c:v>40.626000000000012</c:v>
                </c:pt>
                <c:pt idx="41">
                  <c:v>40.392000000000003</c:v>
                </c:pt>
                <c:pt idx="42">
                  <c:v>40.158000000000001</c:v>
                </c:pt>
                <c:pt idx="43">
                  <c:v>39.83</c:v>
                </c:pt>
                <c:pt idx="44">
                  <c:v>39.877000000000002</c:v>
                </c:pt>
                <c:pt idx="45">
                  <c:v>39.549000000000007</c:v>
                </c:pt>
                <c:pt idx="46">
                  <c:v>39.549000000000007</c:v>
                </c:pt>
                <c:pt idx="47">
                  <c:v>39.596000000000011</c:v>
                </c:pt>
                <c:pt idx="48">
                  <c:v>39.407000000000004</c:v>
                </c:pt>
                <c:pt idx="49">
                  <c:v>39.313000000000002</c:v>
                </c:pt>
                <c:pt idx="50">
                  <c:v>38.984000000000002</c:v>
                </c:pt>
                <c:pt idx="51">
                  <c:v>39.078000000000003</c:v>
                </c:pt>
                <c:pt idx="52">
                  <c:v>38.889000000000003</c:v>
                </c:pt>
                <c:pt idx="53">
                  <c:v>38.79500000000003</c:v>
                </c:pt>
                <c:pt idx="54">
                  <c:v>38.557000000000002</c:v>
                </c:pt>
                <c:pt idx="55">
                  <c:v>38.273000000000003</c:v>
                </c:pt>
                <c:pt idx="56">
                  <c:v>38.131</c:v>
                </c:pt>
                <c:pt idx="57">
                  <c:v>37.989000000000004</c:v>
                </c:pt>
                <c:pt idx="58">
                  <c:v>37.751000000000005</c:v>
                </c:pt>
                <c:pt idx="59">
                  <c:v>37.56</c:v>
                </c:pt>
                <c:pt idx="60">
                  <c:v>37.179000000000002</c:v>
                </c:pt>
                <c:pt idx="61">
                  <c:v>36.986000000000004</c:v>
                </c:pt>
                <c:pt idx="62">
                  <c:v>36.841999999999999</c:v>
                </c:pt>
                <c:pt idx="63">
                  <c:v>36.651000000000003</c:v>
                </c:pt>
                <c:pt idx="64">
                  <c:v>36.505000000000003</c:v>
                </c:pt>
                <c:pt idx="65">
                  <c:v>36.313000000000002</c:v>
                </c:pt>
                <c:pt idx="66">
                  <c:v>36.120000000000012</c:v>
                </c:pt>
                <c:pt idx="67">
                  <c:v>35.976000000000006</c:v>
                </c:pt>
                <c:pt idx="68">
                  <c:v>35.83</c:v>
                </c:pt>
                <c:pt idx="69">
                  <c:v>35.638000000000012</c:v>
                </c:pt>
                <c:pt idx="70">
                  <c:v>35.395000000000003</c:v>
                </c:pt>
                <c:pt idx="71">
                  <c:v>35.249000000000002</c:v>
                </c:pt>
                <c:pt idx="72">
                  <c:v>35.055</c:v>
                </c:pt>
                <c:pt idx="73">
                  <c:v>34.664000000000001</c:v>
                </c:pt>
                <c:pt idx="74">
                  <c:v>34.272000000000013</c:v>
                </c:pt>
                <c:pt idx="75">
                  <c:v>34.124000000000002</c:v>
                </c:pt>
                <c:pt idx="76">
                  <c:v>33.978000000000002</c:v>
                </c:pt>
                <c:pt idx="77">
                  <c:v>33.78</c:v>
                </c:pt>
                <c:pt idx="78">
                  <c:v>33.681000000000004</c:v>
                </c:pt>
                <c:pt idx="79">
                  <c:v>33.484999999999999</c:v>
                </c:pt>
                <c:pt idx="80">
                  <c:v>33.287000000000006</c:v>
                </c:pt>
                <c:pt idx="81">
                  <c:v>33.089000000000006</c:v>
                </c:pt>
                <c:pt idx="82">
                  <c:v>33.039000000000001</c:v>
                </c:pt>
                <c:pt idx="83">
                  <c:v>32.891000000000005</c:v>
                </c:pt>
                <c:pt idx="84">
                  <c:v>32.790000000000013</c:v>
                </c:pt>
                <c:pt idx="85">
                  <c:v>32.691000000000003</c:v>
                </c:pt>
                <c:pt idx="86">
                  <c:v>32.542000000000002</c:v>
                </c:pt>
                <c:pt idx="87">
                  <c:v>32.443000000000005</c:v>
                </c:pt>
                <c:pt idx="88">
                  <c:v>32.341999999999999</c:v>
                </c:pt>
                <c:pt idx="89">
                  <c:v>32.193000000000012</c:v>
                </c:pt>
                <c:pt idx="90">
                  <c:v>32.043000000000006</c:v>
                </c:pt>
                <c:pt idx="91">
                  <c:v>31.992999999999981</c:v>
                </c:pt>
                <c:pt idx="92">
                  <c:v>31.893999999999988</c:v>
                </c:pt>
                <c:pt idx="93">
                  <c:v>31.843</c:v>
                </c:pt>
                <c:pt idx="94">
                  <c:v>31.692</c:v>
                </c:pt>
                <c:pt idx="95">
                  <c:v>31.541</c:v>
                </c:pt>
                <c:pt idx="96">
                  <c:v>31.439999999999987</c:v>
                </c:pt>
                <c:pt idx="97">
                  <c:v>31.338999999999999</c:v>
                </c:pt>
              </c:numCache>
            </c:numRef>
          </c:yVal>
        </c:ser>
        <c:ser>
          <c:idx val="6"/>
          <c:order val="4"/>
          <c:tx>
            <c:strRef>
              <c:f>'UHEAC Data 12-11-2009'!$M$2</c:f>
              <c:strCache>
                <c:ptCount val="1"/>
                <c:pt idx="0">
                  <c:v>Temp, F (Exterior for Oxford, MI)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ysClr val="windowText" lastClr="000000"/>
              </a:solidFill>
            </c:spPr>
          </c:marker>
          <c:xVal>
            <c:numRef>
              <c:f>'UHEAC Data 12-11-2009'!$B$3:$B$100</c:f>
              <c:numCache>
                <c:formatCode>[$-409]h:mm\ AM/PM;@</c:formatCode>
                <c:ptCount val="98"/>
                <c:pt idx="0">
                  <c:v>40158.60496527778</c:v>
                </c:pt>
                <c:pt idx="1">
                  <c:v>40158.60565972222</c:v>
                </c:pt>
                <c:pt idx="2">
                  <c:v>40158.606354166666</c:v>
                </c:pt>
                <c:pt idx="3">
                  <c:v>40158.607048611069</c:v>
                </c:pt>
                <c:pt idx="4">
                  <c:v>40158.607743055523</c:v>
                </c:pt>
                <c:pt idx="5">
                  <c:v>40158.608437500006</c:v>
                </c:pt>
                <c:pt idx="6">
                  <c:v>40158.609131944446</c:v>
                </c:pt>
                <c:pt idx="7">
                  <c:v>40158.609826388893</c:v>
                </c:pt>
                <c:pt idx="8">
                  <c:v>40158.610520833325</c:v>
                </c:pt>
                <c:pt idx="9">
                  <c:v>40158.611215277793</c:v>
                </c:pt>
                <c:pt idx="10">
                  <c:v>40158.611909722225</c:v>
                </c:pt>
                <c:pt idx="11">
                  <c:v>40158.612604166665</c:v>
                </c:pt>
                <c:pt idx="12">
                  <c:v>40158.613298611104</c:v>
                </c:pt>
                <c:pt idx="13">
                  <c:v>40158.613993055558</c:v>
                </c:pt>
                <c:pt idx="14">
                  <c:v>40158.614687500005</c:v>
                </c:pt>
                <c:pt idx="15">
                  <c:v>40158.615381944444</c:v>
                </c:pt>
                <c:pt idx="16">
                  <c:v>40158.616076388935</c:v>
                </c:pt>
                <c:pt idx="17">
                  <c:v>40158.616770833301</c:v>
                </c:pt>
                <c:pt idx="18">
                  <c:v>40158.617465277777</c:v>
                </c:pt>
                <c:pt idx="19">
                  <c:v>40158.618159722231</c:v>
                </c:pt>
                <c:pt idx="20">
                  <c:v>40158.618854166663</c:v>
                </c:pt>
                <c:pt idx="21">
                  <c:v>40158.619548611081</c:v>
                </c:pt>
                <c:pt idx="22">
                  <c:v>40158.620243055557</c:v>
                </c:pt>
                <c:pt idx="23">
                  <c:v>40158.620937500003</c:v>
                </c:pt>
                <c:pt idx="24">
                  <c:v>40158.621631944436</c:v>
                </c:pt>
                <c:pt idx="25">
                  <c:v>40158.62232638889</c:v>
                </c:pt>
                <c:pt idx="26">
                  <c:v>40158.623020833271</c:v>
                </c:pt>
                <c:pt idx="27">
                  <c:v>40158.623715277776</c:v>
                </c:pt>
                <c:pt idx="28">
                  <c:v>40158.624409722193</c:v>
                </c:pt>
                <c:pt idx="29">
                  <c:v>40158.625104166618</c:v>
                </c:pt>
                <c:pt idx="30">
                  <c:v>40158.62579861105</c:v>
                </c:pt>
                <c:pt idx="31">
                  <c:v>40158.626493055555</c:v>
                </c:pt>
                <c:pt idx="32">
                  <c:v>40158.627187499987</c:v>
                </c:pt>
                <c:pt idx="33">
                  <c:v>40158.627881944434</c:v>
                </c:pt>
                <c:pt idx="34">
                  <c:v>40158.628576388917</c:v>
                </c:pt>
                <c:pt idx="35">
                  <c:v>40158.629270833299</c:v>
                </c:pt>
                <c:pt idx="36">
                  <c:v>40158.629965277774</c:v>
                </c:pt>
                <c:pt idx="37">
                  <c:v>40158.630659722221</c:v>
                </c:pt>
                <c:pt idx="38">
                  <c:v>40158.631354166639</c:v>
                </c:pt>
                <c:pt idx="39">
                  <c:v>40158.632048611078</c:v>
                </c:pt>
                <c:pt idx="40">
                  <c:v>40158.632743055554</c:v>
                </c:pt>
                <c:pt idx="41">
                  <c:v>40158.633437499993</c:v>
                </c:pt>
                <c:pt idx="42">
                  <c:v>40158.634131944447</c:v>
                </c:pt>
                <c:pt idx="43">
                  <c:v>40158.634826388916</c:v>
                </c:pt>
                <c:pt idx="44">
                  <c:v>40158.635520833282</c:v>
                </c:pt>
                <c:pt idx="45">
                  <c:v>40158.636215277809</c:v>
                </c:pt>
                <c:pt idx="46">
                  <c:v>40158.63690972222</c:v>
                </c:pt>
                <c:pt idx="47">
                  <c:v>40158.637604166637</c:v>
                </c:pt>
                <c:pt idx="48">
                  <c:v>40158.638298611106</c:v>
                </c:pt>
                <c:pt idx="49">
                  <c:v>40158.638993055552</c:v>
                </c:pt>
                <c:pt idx="50">
                  <c:v>40158.639687499999</c:v>
                </c:pt>
                <c:pt idx="51">
                  <c:v>40158.640381944446</c:v>
                </c:pt>
                <c:pt idx="52">
                  <c:v>40158.641076388893</c:v>
                </c:pt>
                <c:pt idx="53">
                  <c:v>40158.641770833274</c:v>
                </c:pt>
                <c:pt idx="54">
                  <c:v>40158.642465277779</c:v>
                </c:pt>
                <c:pt idx="55">
                  <c:v>40158.643159722225</c:v>
                </c:pt>
                <c:pt idx="56">
                  <c:v>40158.643854166665</c:v>
                </c:pt>
                <c:pt idx="57">
                  <c:v>40158.644548611104</c:v>
                </c:pt>
                <c:pt idx="58">
                  <c:v>40158.645243055558</c:v>
                </c:pt>
                <c:pt idx="59">
                  <c:v>40158.645937500005</c:v>
                </c:pt>
                <c:pt idx="60">
                  <c:v>40158.646631944473</c:v>
                </c:pt>
                <c:pt idx="61">
                  <c:v>40158.647326388891</c:v>
                </c:pt>
                <c:pt idx="62">
                  <c:v>40158.648020833301</c:v>
                </c:pt>
                <c:pt idx="63">
                  <c:v>40158.648715277792</c:v>
                </c:pt>
                <c:pt idx="64">
                  <c:v>40158.649409722224</c:v>
                </c:pt>
                <c:pt idx="65">
                  <c:v>40158.650104166656</c:v>
                </c:pt>
                <c:pt idx="66">
                  <c:v>40158.650798611081</c:v>
                </c:pt>
                <c:pt idx="67">
                  <c:v>40158.651493055557</c:v>
                </c:pt>
                <c:pt idx="68">
                  <c:v>40158.652187500003</c:v>
                </c:pt>
                <c:pt idx="69">
                  <c:v>40158.652881944443</c:v>
                </c:pt>
                <c:pt idx="70">
                  <c:v>40158.653576388926</c:v>
                </c:pt>
                <c:pt idx="71">
                  <c:v>40158.654270833336</c:v>
                </c:pt>
                <c:pt idx="72">
                  <c:v>40158.654965277783</c:v>
                </c:pt>
                <c:pt idx="73">
                  <c:v>40158.655659722222</c:v>
                </c:pt>
                <c:pt idx="74">
                  <c:v>40158.656354166669</c:v>
                </c:pt>
                <c:pt idx="75">
                  <c:v>40158.65704861108</c:v>
                </c:pt>
                <c:pt idx="76">
                  <c:v>40158.657743055555</c:v>
                </c:pt>
                <c:pt idx="77">
                  <c:v>40158.658437500002</c:v>
                </c:pt>
                <c:pt idx="78">
                  <c:v>40158.659131944441</c:v>
                </c:pt>
                <c:pt idx="79">
                  <c:v>40158.659826388917</c:v>
                </c:pt>
                <c:pt idx="80">
                  <c:v>40158.660520833299</c:v>
                </c:pt>
                <c:pt idx="81">
                  <c:v>40158.661215277782</c:v>
                </c:pt>
                <c:pt idx="82">
                  <c:v>40158.661909722192</c:v>
                </c:pt>
                <c:pt idx="83">
                  <c:v>40158.662604166639</c:v>
                </c:pt>
                <c:pt idx="84">
                  <c:v>40158.663298611078</c:v>
                </c:pt>
                <c:pt idx="85">
                  <c:v>40158.663993055554</c:v>
                </c:pt>
                <c:pt idx="86">
                  <c:v>40158.664687499993</c:v>
                </c:pt>
                <c:pt idx="87">
                  <c:v>40158.665381944425</c:v>
                </c:pt>
                <c:pt idx="88">
                  <c:v>40158.666076388916</c:v>
                </c:pt>
                <c:pt idx="89">
                  <c:v>40158.666770833282</c:v>
                </c:pt>
                <c:pt idx="90">
                  <c:v>40158.667465277751</c:v>
                </c:pt>
                <c:pt idx="91">
                  <c:v>40158.66815972222</c:v>
                </c:pt>
                <c:pt idx="92">
                  <c:v>40158.668854166666</c:v>
                </c:pt>
                <c:pt idx="93">
                  <c:v>40158.669548611069</c:v>
                </c:pt>
                <c:pt idx="94">
                  <c:v>40158.670243055552</c:v>
                </c:pt>
                <c:pt idx="95">
                  <c:v>40158.670937500006</c:v>
                </c:pt>
                <c:pt idx="96">
                  <c:v>40158.671631944446</c:v>
                </c:pt>
                <c:pt idx="97">
                  <c:v>40158.672326388893</c:v>
                </c:pt>
              </c:numCache>
            </c:numRef>
          </c:xVal>
          <c:yVal>
            <c:numRef>
              <c:f>'UHEAC Data 12-11-2009'!$M$3:$M$100</c:f>
              <c:numCache>
                <c:formatCode>General</c:formatCode>
                <c:ptCount val="98"/>
                <c:pt idx="0">
                  <c:v>17.600000000000001</c:v>
                </c:pt>
                <c:pt idx="12">
                  <c:v>17.600000000000001</c:v>
                </c:pt>
                <c:pt idx="22">
                  <c:v>18</c:v>
                </c:pt>
                <c:pt idx="37">
                  <c:v>19.399999999999999</c:v>
                </c:pt>
                <c:pt idx="63">
                  <c:v>19.399999999999999</c:v>
                </c:pt>
                <c:pt idx="76">
                  <c:v>17.600000000000001</c:v>
                </c:pt>
                <c:pt idx="82">
                  <c:v>18</c:v>
                </c:pt>
              </c:numCache>
            </c:numRef>
          </c:yVal>
        </c:ser>
        <c:ser>
          <c:idx val="1"/>
          <c:order val="5"/>
          <c:tx>
            <c:strRef>
              <c:f>'UHEAC Data 12-11-2009'!$D$2</c:f>
              <c:strCache>
                <c:ptCount val="1"/>
                <c:pt idx="0">
                  <c:v>Voltage, V(Air Velocity)</c:v>
                </c:pt>
              </c:strCache>
            </c:strRef>
          </c:tx>
          <c:spPr>
            <a:ln w="15875">
              <a:solidFill>
                <a:prstClr val="black"/>
              </a:solidFill>
            </a:ln>
          </c:spPr>
          <c:marker>
            <c:symbol val="none"/>
          </c:marker>
          <c:xVal>
            <c:numRef>
              <c:f>'UHEAC Data 12-11-2009'!$B$3:$B$100</c:f>
              <c:numCache>
                <c:formatCode>[$-409]h:mm\ AM/PM;@</c:formatCode>
                <c:ptCount val="98"/>
                <c:pt idx="0">
                  <c:v>40158.60496527778</c:v>
                </c:pt>
                <c:pt idx="1">
                  <c:v>40158.60565972222</c:v>
                </c:pt>
                <c:pt idx="2">
                  <c:v>40158.606354166666</c:v>
                </c:pt>
                <c:pt idx="3">
                  <c:v>40158.607048611069</c:v>
                </c:pt>
                <c:pt idx="4">
                  <c:v>40158.607743055523</c:v>
                </c:pt>
                <c:pt idx="5">
                  <c:v>40158.608437500006</c:v>
                </c:pt>
                <c:pt idx="6">
                  <c:v>40158.609131944446</c:v>
                </c:pt>
                <c:pt idx="7">
                  <c:v>40158.609826388893</c:v>
                </c:pt>
                <c:pt idx="8">
                  <c:v>40158.610520833325</c:v>
                </c:pt>
                <c:pt idx="9">
                  <c:v>40158.611215277793</c:v>
                </c:pt>
                <c:pt idx="10">
                  <c:v>40158.611909722225</c:v>
                </c:pt>
                <c:pt idx="11">
                  <c:v>40158.612604166665</c:v>
                </c:pt>
                <c:pt idx="12">
                  <c:v>40158.613298611104</c:v>
                </c:pt>
                <c:pt idx="13">
                  <c:v>40158.613993055558</c:v>
                </c:pt>
                <c:pt idx="14">
                  <c:v>40158.614687500005</c:v>
                </c:pt>
                <c:pt idx="15">
                  <c:v>40158.615381944444</c:v>
                </c:pt>
                <c:pt idx="16">
                  <c:v>40158.616076388935</c:v>
                </c:pt>
                <c:pt idx="17">
                  <c:v>40158.616770833301</c:v>
                </c:pt>
                <c:pt idx="18">
                  <c:v>40158.617465277777</c:v>
                </c:pt>
                <c:pt idx="19">
                  <c:v>40158.618159722231</c:v>
                </c:pt>
                <c:pt idx="20">
                  <c:v>40158.618854166663</c:v>
                </c:pt>
                <c:pt idx="21">
                  <c:v>40158.619548611081</c:v>
                </c:pt>
                <c:pt idx="22">
                  <c:v>40158.620243055557</c:v>
                </c:pt>
                <c:pt idx="23">
                  <c:v>40158.620937500003</c:v>
                </c:pt>
                <c:pt idx="24">
                  <c:v>40158.621631944436</c:v>
                </c:pt>
                <c:pt idx="25">
                  <c:v>40158.62232638889</c:v>
                </c:pt>
                <c:pt idx="26">
                  <c:v>40158.623020833271</c:v>
                </c:pt>
                <c:pt idx="27">
                  <c:v>40158.623715277776</c:v>
                </c:pt>
                <c:pt idx="28">
                  <c:v>40158.624409722193</c:v>
                </c:pt>
                <c:pt idx="29">
                  <c:v>40158.625104166618</c:v>
                </c:pt>
                <c:pt idx="30">
                  <c:v>40158.62579861105</c:v>
                </c:pt>
                <c:pt idx="31">
                  <c:v>40158.626493055555</c:v>
                </c:pt>
                <c:pt idx="32">
                  <c:v>40158.627187499987</c:v>
                </c:pt>
                <c:pt idx="33">
                  <c:v>40158.627881944434</c:v>
                </c:pt>
                <c:pt idx="34">
                  <c:v>40158.628576388917</c:v>
                </c:pt>
                <c:pt idx="35">
                  <c:v>40158.629270833299</c:v>
                </c:pt>
                <c:pt idx="36">
                  <c:v>40158.629965277774</c:v>
                </c:pt>
                <c:pt idx="37">
                  <c:v>40158.630659722221</c:v>
                </c:pt>
                <c:pt idx="38">
                  <c:v>40158.631354166639</c:v>
                </c:pt>
                <c:pt idx="39">
                  <c:v>40158.632048611078</c:v>
                </c:pt>
                <c:pt idx="40">
                  <c:v>40158.632743055554</c:v>
                </c:pt>
                <c:pt idx="41">
                  <c:v>40158.633437499993</c:v>
                </c:pt>
                <c:pt idx="42">
                  <c:v>40158.634131944447</c:v>
                </c:pt>
                <c:pt idx="43">
                  <c:v>40158.634826388916</c:v>
                </c:pt>
                <c:pt idx="44">
                  <c:v>40158.635520833282</c:v>
                </c:pt>
                <c:pt idx="45">
                  <c:v>40158.636215277809</c:v>
                </c:pt>
                <c:pt idx="46">
                  <c:v>40158.63690972222</c:v>
                </c:pt>
                <c:pt idx="47">
                  <c:v>40158.637604166637</c:v>
                </c:pt>
                <c:pt idx="48">
                  <c:v>40158.638298611106</c:v>
                </c:pt>
                <c:pt idx="49">
                  <c:v>40158.638993055552</c:v>
                </c:pt>
                <c:pt idx="50">
                  <c:v>40158.639687499999</c:v>
                </c:pt>
                <c:pt idx="51">
                  <c:v>40158.640381944446</c:v>
                </c:pt>
                <c:pt idx="52">
                  <c:v>40158.641076388893</c:v>
                </c:pt>
                <c:pt idx="53">
                  <c:v>40158.641770833274</c:v>
                </c:pt>
                <c:pt idx="54">
                  <c:v>40158.642465277779</c:v>
                </c:pt>
                <c:pt idx="55">
                  <c:v>40158.643159722225</c:v>
                </c:pt>
                <c:pt idx="56">
                  <c:v>40158.643854166665</c:v>
                </c:pt>
                <c:pt idx="57">
                  <c:v>40158.644548611104</c:v>
                </c:pt>
                <c:pt idx="58">
                  <c:v>40158.645243055558</c:v>
                </c:pt>
                <c:pt idx="59">
                  <c:v>40158.645937500005</c:v>
                </c:pt>
                <c:pt idx="60">
                  <c:v>40158.646631944473</c:v>
                </c:pt>
                <c:pt idx="61">
                  <c:v>40158.647326388891</c:v>
                </c:pt>
                <c:pt idx="62">
                  <c:v>40158.648020833301</c:v>
                </c:pt>
                <c:pt idx="63">
                  <c:v>40158.648715277792</c:v>
                </c:pt>
                <c:pt idx="64">
                  <c:v>40158.649409722224</c:v>
                </c:pt>
                <c:pt idx="65">
                  <c:v>40158.650104166656</c:v>
                </c:pt>
                <c:pt idx="66">
                  <c:v>40158.650798611081</c:v>
                </c:pt>
                <c:pt idx="67">
                  <c:v>40158.651493055557</c:v>
                </c:pt>
                <c:pt idx="68">
                  <c:v>40158.652187500003</c:v>
                </c:pt>
                <c:pt idx="69">
                  <c:v>40158.652881944443</c:v>
                </c:pt>
                <c:pt idx="70">
                  <c:v>40158.653576388926</c:v>
                </c:pt>
                <c:pt idx="71">
                  <c:v>40158.654270833336</c:v>
                </c:pt>
                <c:pt idx="72">
                  <c:v>40158.654965277783</c:v>
                </c:pt>
                <c:pt idx="73">
                  <c:v>40158.655659722222</c:v>
                </c:pt>
                <c:pt idx="74">
                  <c:v>40158.656354166669</c:v>
                </c:pt>
                <c:pt idx="75">
                  <c:v>40158.65704861108</c:v>
                </c:pt>
                <c:pt idx="76">
                  <c:v>40158.657743055555</c:v>
                </c:pt>
                <c:pt idx="77">
                  <c:v>40158.658437500002</c:v>
                </c:pt>
                <c:pt idx="78">
                  <c:v>40158.659131944441</c:v>
                </c:pt>
                <c:pt idx="79">
                  <c:v>40158.659826388917</c:v>
                </c:pt>
                <c:pt idx="80">
                  <c:v>40158.660520833299</c:v>
                </c:pt>
                <c:pt idx="81">
                  <c:v>40158.661215277782</c:v>
                </c:pt>
                <c:pt idx="82">
                  <c:v>40158.661909722192</c:v>
                </c:pt>
                <c:pt idx="83">
                  <c:v>40158.662604166639</c:v>
                </c:pt>
                <c:pt idx="84">
                  <c:v>40158.663298611078</c:v>
                </c:pt>
                <c:pt idx="85">
                  <c:v>40158.663993055554</c:v>
                </c:pt>
                <c:pt idx="86">
                  <c:v>40158.664687499993</c:v>
                </c:pt>
                <c:pt idx="87">
                  <c:v>40158.665381944425</c:v>
                </c:pt>
                <c:pt idx="88">
                  <c:v>40158.666076388916</c:v>
                </c:pt>
                <c:pt idx="89">
                  <c:v>40158.666770833282</c:v>
                </c:pt>
                <c:pt idx="90">
                  <c:v>40158.667465277751</c:v>
                </c:pt>
                <c:pt idx="91">
                  <c:v>40158.66815972222</c:v>
                </c:pt>
                <c:pt idx="92">
                  <c:v>40158.668854166666</c:v>
                </c:pt>
                <c:pt idx="93">
                  <c:v>40158.669548611069</c:v>
                </c:pt>
                <c:pt idx="94">
                  <c:v>40158.670243055552</c:v>
                </c:pt>
                <c:pt idx="95">
                  <c:v>40158.670937500006</c:v>
                </c:pt>
                <c:pt idx="96">
                  <c:v>40158.671631944446</c:v>
                </c:pt>
                <c:pt idx="97">
                  <c:v>40158.672326388893</c:v>
                </c:pt>
              </c:numCache>
            </c:numRef>
          </c:xVal>
          <c:yVal>
            <c:numRef>
              <c:f>'UHEAC Data 12-11-2009'!$D$3:$D$100</c:f>
              <c:numCache>
                <c:formatCode>General</c:formatCode>
                <c:ptCount val="98"/>
                <c:pt idx="0">
                  <c:v>0.51090000000000002</c:v>
                </c:pt>
                <c:pt idx="1">
                  <c:v>6.0000000000000049E-4</c:v>
                </c:pt>
                <c:pt idx="2">
                  <c:v>0.32900000000000035</c:v>
                </c:pt>
                <c:pt idx="3">
                  <c:v>6.0000000000000049E-4</c:v>
                </c:pt>
                <c:pt idx="4">
                  <c:v>4.9969000000000001</c:v>
                </c:pt>
                <c:pt idx="5">
                  <c:v>1.5299999999999998E-2</c:v>
                </c:pt>
                <c:pt idx="6">
                  <c:v>4.9969000000000001</c:v>
                </c:pt>
                <c:pt idx="7">
                  <c:v>4.9969000000000001</c:v>
                </c:pt>
                <c:pt idx="8">
                  <c:v>0.44740000000000002</c:v>
                </c:pt>
                <c:pt idx="9">
                  <c:v>6.0000000000000049E-4</c:v>
                </c:pt>
                <c:pt idx="10">
                  <c:v>6.0000000000000049E-4</c:v>
                </c:pt>
                <c:pt idx="11">
                  <c:v>3.8837000000000002</c:v>
                </c:pt>
                <c:pt idx="12">
                  <c:v>6.0000000000000049E-4</c:v>
                </c:pt>
                <c:pt idx="13">
                  <c:v>6.0000000000000049E-4</c:v>
                </c:pt>
                <c:pt idx="14">
                  <c:v>3.6602999999999999</c:v>
                </c:pt>
                <c:pt idx="15">
                  <c:v>6.0000000000000049E-4</c:v>
                </c:pt>
                <c:pt idx="16">
                  <c:v>6.0000000000000049E-4</c:v>
                </c:pt>
                <c:pt idx="17">
                  <c:v>4.5404</c:v>
                </c:pt>
                <c:pt idx="18">
                  <c:v>2.8155999999999981</c:v>
                </c:pt>
                <c:pt idx="19">
                  <c:v>2.4883999999999999</c:v>
                </c:pt>
                <c:pt idx="20">
                  <c:v>6.0000000000000049E-4</c:v>
                </c:pt>
                <c:pt idx="21">
                  <c:v>6.0000000000000049E-4</c:v>
                </c:pt>
                <c:pt idx="22">
                  <c:v>1.5777999999999992</c:v>
                </c:pt>
                <c:pt idx="23">
                  <c:v>4.9969000000000001</c:v>
                </c:pt>
                <c:pt idx="24">
                  <c:v>6.0000000000000049E-4</c:v>
                </c:pt>
                <c:pt idx="25">
                  <c:v>4.9969000000000001</c:v>
                </c:pt>
                <c:pt idx="26">
                  <c:v>4.9847000000000001</c:v>
                </c:pt>
                <c:pt idx="27">
                  <c:v>4.9969000000000001</c:v>
                </c:pt>
                <c:pt idx="28">
                  <c:v>0.24600000000000011</c:v>
                </c:pt>
                <c:pt idx="29">
                  <c:v>6.0000000000000049E-4</c:v>
                </c:pt>
                <c:pt idx="30">
                  <c:v>6.0000000000000049E-4</c:v>
                </c:pt>
                <c:pt idx="31">
                  <c:v>1.6473</c:v>
                </c:pt>
                <c:pt idx="32">
                  <c:v>4.9969000000000001</c:v>
                </c:pt>
                <c:pt idx="33">
                  <c:v>4.9017000000000035</c:v>
                </c:pt>
                <c:pt idx="34">
                  <c:v>6.0000000000000049E-4</c:v>
                </c:pt>
                <c:pt idx="35">
                  <c:v>6.0000000000000049E-4</c:v>
                </c:pt>
                <c:pt idx="36">
                  <c:v>2.0855999999999999</c:v>
                </c:pt>
                <c:pt idx="37">
                  <c:v>6.0000000000000049E-4</c:v>
                </c:pt>
                <c:pt idx="38">
                  <c:v>6.0000000000000049E-4</c:v>
                </c:pt>
                <c:pt idx="39">
                  <c:v>6.0000000000000049E-4</c:v>
                </c:pt>
                <c:pt idx="40">
                  <c:v>4.9969000000000001</c:v>
                </c:pt>
                <c:pt idx="41">
                  <c:v>1.6241000000000001</c:v>
                </c:pt>
                <c:pt idx="42">
                  <c:v>6.0000000000000049E-4</c:v>
                </c:pt>
                <c:pt idx="43">
                  <c:v>6.0000000000000049E-4</c:v>
                </c:pt>
                <c:pt idx="44">
                  <c:v>4.9969000000000001</c:v>
                </c:pt>
                <c:pt idx="45">
                  <c:v>6.0000000000000049E-4</c:v>
                </c:pt>
                <c:pt idx="46">
                  <c:v>0.28260000000000002</c:v>
                </c:pt>
                <c:pt idx="47">
                  <c:v>4.6563999999999997</c:v>
                </c:pt>
                <c:pt idx="48">
                  <c:v>0.39860000000000023</c:v>
                </c:pt>
                <c:pt idx="49">
                  <c:v>0.24600000000000011</c:v>
                </c:pt>
                <c:pt idx="50">
                  <c:v>2.2600000000000012E-2</c:v>
                </c:pt>
                <c:pt idx="51">
                  <c:v>4.9969000000000001</c:v>
                </c:pt>
                <c:pt idx="52">
                  <c:v>0.37660000000000027</c:v>
                </c:pt>
                <c:pt idx="53">
                  <c:v>6.0000000000000049E-4</c:v>
                </c:pt>
                <c:pt idx="54">
                  <c:v>4.9969000000000001</c:v>
                </c:pt>
                <c:pt idx="55">
                  <c:v>4.7881999999999998</c:v>
                </c:pt>
                <c:pt idx="56">
                  <c:v>3.8483000000000001</c:v>
                </c:pt>
                <c:pt idx="57">
                  <c:v>0.44740000000000002</c:v>
                </c:pt>
                <c:pt idx="58">
                  <c:v>2.7263999999999999</c:v>
                </c:pt>
                <c:pt idx="59">
                  <c:v>4.3877999999999995</c:v>
                </c:pt>
                <c:pt idx="60">
                  <c:v>0.16300000000000001</c:v>
                </c:pt>
                <c:pt idx="61">
                  <c:v>4.9969000000000001</c:v>
                </c:pt>
                <c:pt idx="62">
                  <c:v>0.49990000000000023</c:v>
                </c:pt>
                <c:pt idx="63">
                  <c:v>4.6477999999999975</c:v>
                </c:pt>
                <c:pt idx="64">
                  <c:v>6.0000000000000049E-4</c:v>
                </c:pt>
                <c:pt idx="65">
                  <c:v>6.0000000000000049E-4</c:v>
                </c:pt>
                <c:pt idx="66">
                  <c:v>0.12150000000000002</c:v>
                </c:pt>
                <c:pt idx="67">
                  <c:v>6.0000000000000049E-4</c:v>
                </c:pt>
                <c:pt idx="68">
                  <c:v>6.0000000000000049E-4</c:v>
                </c:pt>
                <c:pt idx="69">
                  <c:v>6.0000000000000049E-4</c:v>
                </c:pt>
                <c:pt idx="70">
                  <c:v>4.9969000000000001</c:v>
                </c:pt>
                <c:pt idx="71">
                  <c:v>0.20940000000000011</c:v>
                </c:pt>
                <c:pt idx="72">
                  <c:v>4.9969000000000001</c:v>
                </c:pt>
                <c:pt idx="73">
                  <c:v>6.0000000000000049E-4</c:v>
                </c:pt>
                <c:pt idx="74">
                  <c:v>0.4572</c:v>
                </c:pt>
                <c:pt idx="75">
                  <c:v>6.0000000000000049E-4</c:v>
                </c:pt>
                <c:pt idx="76">
                  <c:v>6.0000000000000049E-4</c:v>
                </c:pt>
                <c:pt idx="77">
                  <c:v>0.4486</c:v>
                </c:pt>
                <c:pt idx="78">
                  <c:v>0.42790000000000022</c:v>
                </c:pt>
                <c:pt idx="79">
                  <c:v>6.0000000000000049E-4</c:v>
                </c:pt>
                <c:pt idx="80">
                  <c:v>0.40710000000000002</c:v>
                </c:pt>
                <c:pt idx="81">
                  <c:v>6.0000000000000049E-4</c:v>
                </c:pt>
                <c:pt idx="82">
                  <c:v>1.281099999999999</c:v>
                </c:pt>
                <c:pt idx="83">
                  <c:v>6.0000000000000049E-4</c:v>
                </c:pt>
                <c:pt idx="84">
                  <c:v>2.3980999999999981</c:v>
                </c:pt>
                <c:pt idx="85">
                  <c:v>4.9969000000000001</c:v>
                </c:pt>
                <c:pt idx="86">
                  <c:v>4.0472000000000001</c:v>
                </c:pt>
                <c:pt idx="87">
                  <c:v>6.0000000000000049E-4</c:v>
                </c:pt>
                <c:pt idx="88">
                  <c:v>6.0000000000000049E-4</c:v>
                </c:pt>
                <c:pt idx="89">
                  <c:v>6.0000000000000049E-4</c:v>
                </c:pt>
                <c:pt idx="90">
                  <c:v>4.9969000000000001</c:v>
                </c:pt>
                <c:pt idx="91">
                  <c:v>4.9969000000000001</c:v>
                </c:pt>
                <c:pt idx="92">
                  <c:v>4.9969000000000001</c:v>
                </c:pt>
                <c:pt idx="93">
                  <c:v>6.0000000000000049E-4</c:v>
                </c:pt>
                <c:pt idx="94">
                  <c:v>0.4095000000000002</c:v>
                </c:pt>
                <c:pt idx="95">
                  <c:v>1.7254999999999991</c:v>
                </c:pt>
                <c:pt idx="96">
                  <c:v>0.35580000000000023</c:v>
                </c:pt>
                <c:pt idx="97">
                  <c:v>0.18250000000000011</c:v>
                </c:pt>
              </c:numCache>
            </c:numRef>
          </c:yVal>
        </c:ser>
        <c:axId val="112378240"/>
        <c:axId val="112379776"/>
      </c:scatterChart>
      <c:valAx>
        <c:axId val="112378240"/>
        <c:scaling>
          <c:orientation val="minMax"/>
        </c:scaling>
        <c:axPos val="b"/>
        <c:numFmt formatCode="[$-409]h:mm\ AM/PM;@" sourceLinked="1"/>
        <c:tickLblPos val="nextTo"/>
        <c:crossAx val="112379776"/>
        <c:crosses val="autoZero"/>
        <c:crossBetween val="midCat"/>
      </c:valAx>
      <c:valAx>
        <c:axId val="112379776"/>
        <c:scaling>
          <c:orientation val="minMax"/>
        </c:scaling>
        <c:axPos val="l"/>
        <c:majorGridlines/>
        <c:numFmt formatCode="General" sourceLinked="1"/>
        <c:tickLblPos val="nextTo"/>
        <c:crossAx val="11237824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9185862657167172"/>
          <c:y val="3.3157261592300966E-2"/>
          <c:w val="0.17296627518213362"/>
          <c:h val="0.91704877515310634"/>
        </c:manualLayout>
      </c:layout>
    </c:legend>
    <c:plotVisOnly val="1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Air Velocity (fpm)</a:t>
            </a:r>
          </a:p>
        </c:rich>
      </c:tx>
    </c:title>
    <c:plotArea>
      <c:layout/>
      <c:scatterChart>
        <c:scatterStyle val="lineMarker"/>
        <c:ser>
          <c:idx val="7"/>
          <c:order val="0"/>
          <c:tx>
            <c:strRef>
              <c:f>'UHEAC Data 12-11-2009'!$E$2</c:f>
              <c:strCache>
                <c:ptCount val="1"/>
                <c:pt idx="0">
                  <c:v>Air Velocity</c:v>
                </c:pt>
              </c:strCache>
            </c:strRef>
          </c:tx>
          <c:spPr>
            <a:ln w="15875">
              <a:solidFill>
                <a:schemeClr val="bg1"/>
              </a:solidFill>
            </a:ln>
          </c:spPr>
          <c:marker>
            <c:symbol val="circle"/>
            <c:size val="5"/>
            <c:spPr>
              <a:solidFill>
                <a:schemeClr val="bg1"/>
              </a:solidFill>
              <a:ln>
                <a:noFill/>
              </a:ln>
            </c:spPr>
          </c:marker>
          <c:xVal>
            <c:numRef>
              <c:f>'UHEAC Data 12-11-2009'!$B$3:$B$100</c:f>
              <c:numCache>
                <c:formatCode>[$-409]h:mm\ AM/PM;@</c:formatCode>
                <c:ptCount val="98"/>
                <c:pt idx="0">
                  <c:v>40158.60496527778</c:v>
                </c:pt>
                <c:pt idx="1">
                  <c:v>40158.60565972222</c:v>
                </c:pt>
                <c:pt idx="2">
                  <c:v>40158.606354166666</c:v>
                </c:pt>
                <c:pt idx="3">
                  <c:v>40158.607048611077</c:v>
                </c:pt>
                <c:pt idx="4">
                  <c:v>40158.607743055531</c:v>
                </c:pt>
                <c:pt idx="5">
                  <c:v>40158.608437500006</c:v>
                </c:pt>
                <c:pt idx="6">
                  <c:v>40158.609131944446</c:v>
                </c:pt>
                <c:pt idx="7">
                  <c:v>40158.609826388893</c:v>
                </c:pt>
                <c:pt idx="8">
                  <c:v>40158.610520833325</c:v>
                </c:pt>
                <c:pt idx="9">
                  <c:v>40158.611215277793</c:v>
                </c:pt>
                <c:pt idx="10">
                  <c:v>40158.611909722225</c:v>
                </c:pt>
                <c:pt idx="11">
                  <c:v>40158.612604166665</c:v>
                </c:pt>
                <c:pt idx="12">
                  <c:v>40158.613298611104</c:v>
                </c:pt>
                <c:pt idx="13">
                  <c:v>40158.613993055558</c:v>
                </c:pt>
                <c:pt idx="14">
                  <c:v>40158.614687500005</c:v>
                </c:pt>
                <c:pt idx="15">
                  <c:v>40158.615381944444</c:v>
                </c:pt>
                <c:pt idx="16">
                  <c:v>40158.61607638892</c:v>
                </c:pt>
                <c:pt idx="17">
                  <c:v>40158.616770833309</c:v>
                </c:pt>
                <c:pt idx="18">
                  <c:v>40158.617465277777</c:v>
                </c:pt>
                <c:pt idx="19">
                  <c:v>40158.618159722231</c:v>
                </c:pt>
                <c:pt idx="20">
                  <c:v>40158.618854166663</c:v>
                </c:pt>
                <c:pt idx="21">
                  <c:v>40158.619548611088</c:v>
                </c:pt>
                <c:pt idx="22">
                  <c:v>40158.620243055557</c:v>
                </c:pt>
                <c:pt idx="23">
                  <c:v>40158.620937499996</c:v>
                </c:pt>
                <c:pt idx="24">
                  <c:v>40158.621631944436</c:v>
                </c:pt>
                <c:pt idx="25">
                  <c:v>40158.62232638889</c:v>
                </c:pt>
                <c:pt idx="26">
                  <c:v>40158.623020833293</c:v>
                </c:pt>
                <c:pt idx="27">
                  <c:v>40158.623715277776</c:v>
                </c:pt>
                <c:pt idx="28">
                  <c:v>40158.624409722201</c:v>
                </c:pt>
                <c:pt idx="29">
                  <c:v>40158.625104166633</c:v>
                </c:pt>
                <c:pt idx="30">
                  <c:v>40158.625798611065</c:v>
                </c:pt>
                <c:pt idx="31">
                  <c:v>40158.626493055555</c:v>
                </c:pt>
                <c:pt idx="32">
                  <c:v>40158.627187499987</c:v>
                </c:pt>
                <c:pt idx="33">
                  <c:v>40158.627881944434</c:v>
                </c:pt>
                <c:pt idx="34">
                  <c:v>40158.62857638891</c:v>
                </c:pt>
                <c:pt idx="35">
                  <c:v>40158.629270833313</c:v>
                </c:pt>
                <c:pt idx="36">
                  <c:v>40158.629965277774</c:v>
                </c:pt>
                <c:pt idx="37">
                  <c:v>40158.630659722221</c:v>
                </c:pt>
                <c:pt idx="38">
                  <c:v>40158.631354166646</c:v>
                </c:pt>
                <c:pt idx="39">
                  <c:v>40158.632048611093</c:v>
                </c:pt>
                <c:pt idx="40">
                  <c:v>40158.632743055554</c:v>
                </c:pt>
                <c:pt idx="41">
                  <c:v>40158.633437499993</c:v>
                </c:pt>
                <c:pt idx="42">
                  <c:v>40158.634131944447</c:v>
                </c:pt>
                <c:pt idx="43">
                  <c:v>40158.634826388909</c:v>
                </c:pt>
                <c:pt idx="44">
                  <c:v>40158.635520833297</c:v>
                </c:pt>
                <c:pt idx="45">
                  <c:v>40158.636215277802</c:v>
                </c:pt>
                <c:pt idx="46">
                  <c:v>40158.63690972222</c:v>
                </c:pt>
                <c:pt idx="47">
                  <c:v>40158.637604166644</c:v>
                </c:pt>
                <c:pt idx="48">
                  <c:v>40158.638298611106</c:v>
                </c:pt>
                <c:pt idx="49">
                  <c:v>40158.638993055552</c:v>
                </c:pt>
                <c:pt idx="50">
                  <c:v>40158.639687499999</c:v>
                </c:pt>
                <c:pt idx="51">
                  <c:v>40158.640381944446</c:v>
                </c:pt>
                <c:pt idx="52">
                  <c:v>40158.641076388893</c:v>
                </c:pt>
                <c:pt idx="53">
                  <c:v>40158.641770833288</c:v>
                </c:pt>
                <c:pt idx="54">
                  <c:v>40158.642465277779</c:v>
                </c:pt>
                <c:pt idx="55">
                  <c:v>40158.643159722225</c:v>
                </c:pt>
                <c:pt idx="56">
                  <c:v>40158.643854166665</c:v>
                </c:pt>
                <c:pt idx="57">
                  <c:v>40158.644548611104</c:v>
                </c:pt>
                <c:pt idx="58">
                  <c:v>40158.645243055558</c:v>
                </c:pt>
                <c:pt idx="59">
                  <c:v>40158.645937500005</c:v>
                </c:pt>
                <c:pt idx="60">
                  <c:v>40158.646631944466</c:v>
                </c:pt>
                <c:pt idx="61">
                  <c:v>40158.647326388891</c:v>
                </c:pt>
                <c:pt idx="62">
                  <c:v>40158.648020833309</c:v>
                </c:pt>
                <c:pt idx="63">
                  <c:v>40158.648715277792</c:v>
                </c:pt>
                <c:pt idx="64">
                  <c:v>40158.649409722224</c:v>
                </c:pt>
                <c:pt idx="65">
                  <c:v>40158.650104166656</c:v>
                </c:pt>
                <c:pt idx="66">
                  <c:v>40158.650798611088</c:v>
                </c:pt>
                <c:pt idx="67">
                  <c:v>40158.651493055557</c:v>
                </c:pt>
                <c:pt idx="68">
                  <c:v>40158.652187499996</c:v>
                </c:pt>
                <c:pt idx="69">
                  <c:v>40158.652881944443</c:v>
                </c:pt>
                <c:pt idx="70">
                  <c:v>40158.653576388919</c:v>
                </c:pt>
                <c:pt idx="71">
                  <c:v>40158.654270833336</c:v>
                </c:pt>
                <c:pt idx="72">
                  <c:v>40158.654965277783</c:v>
                </c:pt>
                <c:pt idx="73">
                  <c:v>40158.655659722222</c:v>
                </c:pt>
                <c:pt idx="74">
                  <c:v>40158.656354166669</c:v>
                </c:pt>
                <c:pt idx="75">
                  <c:v>40158.657048611087</c:v>
                </c:pt>
                <c:pt idx="76">
                  <c:v>40158.657743055555</c:v>
                </c:pt>
                <c:pt idx="77">
                  <c:v>40158.658437500002</c:v>
                </c:pt>
                <c:pt idx="78">
                  <c:v>40158.659131944441</c:v>
                </c:pt>
                <c:pt idx="79">
                  <c:v>40158.65982638891</c:v>
                </c:pt>
                <c:pt idx="80">
                  <c:v>40158.660520833313</c:v>
                </c:pt>
                <c:pt idx="81">
                  <c:v>40158.661215277782</c:v>
                </c:pt>
                <c:pt idx="82">
                  <c:v>40158.661909722199</c:v>
                </c:pt>
                <c:pt idx="83">
                  <c:v>40158.662604166646</c:v>
                </c:pt>
                <c:pt idx="84">
                  <c:v>40158.663298611093</c:v>
                </c:pt>
                <c:pt idx="85">
                  <c:v>40158.663993055554</c:v>
                </c:pt>
                <c:pt idx="86">
                  <c:v>40158.664687499993</c:v>
                </c:pt>
                <c:pt idx="87">
                  <c:v>40158.665381944425</c:v>
                </c:pt>
                <c:pt idx="88">
                  <c:v>40158.666076388909</c:v>
                </c:pt>
                <c:pt idx="89">
                  <c:v>40158.666770833297</c:v>
                </c:pt>
                <c:pt idx="90">
                  <c:v>40158.667465277758</c:v>
                </c:pt>
                <c:pt idx="91">
                  <c:v>40158.66815972222</c:v>
                </c:pt>
                <c:pt idx="92">
                  <c:v>40158.668854166666</c:v>
                </c:pt>
                <c:pt idx="93">
                  <c:v>40158.669548611077</c:v>
                </c:pt>
                <c:pt idx="94">
                  <c:v>40158.670243055552</c:v>
                </c:pt>
                <c:pt idx="95">
                  <c:v>40158.670937500006</c:v>
                </c:pt>
                <c:pt idx="96">
                  <c:v>40158.671631944446</c:v>
                </c:pt>
                <c:pt idx="97">
                  <c:v>40158.672326388893</c:v>
                </c:pt>
              </c:numCache>
            </c:numRef>
          </c:xVal>
          <c:yVal>
            <c:numRef>
              <c:f>'UHEAC Data 12-11-2009'!$E$3:$E$100</c:f>
              <c:numCache>
                <c:formatCode>General</c:formatCode>
                <c:ptCount val="98"/>
                <c:pt idx="0">
                  <c:v>119.52195534220002</c:v>
                </c:pt>
                <c:pt idx="1">
                  <c:v>-7.0589588251999977</c:v>
                </c:pt>
                <c:pt idx="2">
                  <c:v>74.401304182000004</c:v>
                </c:pt>
                <c:pt idx="3">
                  <c:v>-7.0589588251999977</c:v>
                </c:pt>
                <c:pt idx="4">
                  <c:v>1232.2830389301998</c:v>
                </c:pt>
                <c:pt idx="5">
                  <c:v>-3.4125950426</c:v>
                </c:pt>
                <c:pt idx="6">
                  <c:v>1232.2830389301998</c:v>
                </c:pt>
                <c:pt idx="7">
                  <c:v>1232.2830389301998</c:v>
                </c:pt>
                <c:pt idx="8">
                  <c:v>103.77065600920002</c:v>
                </c:pt>
                <c:pt idx="9">
                  <c:v>-7.0589588251999977</c:v>
                </c:pt>
                <c:pt idx="10">
                  <c:v>-7.0589588251999977</c:v>
                </c:pt>
                <c:pt idx="11">
                  <c:v>956.15159928459968</c:v>
                </c:pt>
                <c:pt idx="12">
                  <c:v>-7.0589588251999977</c:v>
                </c:pt>
                <c:pt idx="13">
                  <c:v>-7.0589588251999977</c:v>
                </c:pt>
                <c:pt idx="14">
                  <c:v>900.73679186740003</c:v>
                </c:pt>
                <c:pt idx="15">
                  <c:v>-7.0589588251999977</c:v>
                </c:pt>
                <c:pt idx="16">
                  <c:v>-7.0589588251999977</c:v>
                </c:pt>
                <c:pt idx="17">
                  <c:v>1119.0473201032</c:v>
                </c:pt>
                <c:pt idx="18">
                  <c:v>691.20730294479995</c:v>
                </c:pt>
                <c:pt idx="19">
                  <c:v>610.04470228720004</c:v>
                </c:pt>
                <c:pt idx="20">
                  <c:v>-7.0589588251999977</c:v>
                </c:pt>
                <c:pt idx="21">
                  <c:v>-7.0589588251999977</c:v>
                </c:pt>
                <c:pt idx="22">
                  <c:v>384.16858933240007</c:v>
                </c:pt>
                <c:pt idx="23">
                  <c:v>1232.2830389301998</c:v>
                </c:pt>
                <c:pt idx="24">
                  <c:v>-7.0589588251999977</c:v>
                </c:pt>
                <c:pt idx="25">
                  <c:v>1232.2830389301998</c:v>
                </c:pt>
                <c:pt idx="26">
                  <c:v>1229.2568050426009</c:v>
                </c:pt>
                <c:pt idx="27">
                  <c:v>1232.2830389301998</c:v>
                </c:pt>
                <c:pt idx="28">
                  <c:v>53.812991667999995</c:v>
                </c:pt>
                <c:pt idx="29">
                  <c:v>-7.0589588251999977</c:v>
                </c:pt>
                <c:pt idx="30">
                  <c:v>-7.0589588251999977</c:v>
                </c:pt>
                <c:pt idx="31">
                  <c:v>401.40820041340004</c:v>
                </c:pt>
                <c:pt idx="32">
                  <c:v>1232.2830389301998</c:v>
                </c:pt>
                <c:pt idx="33">
                  <c:v>1208.6684925285995</c:v>
                </c:pt>
                <c:pt idx="34">
                  <c:v>-7.0589588251999977</c:v>
                </c:pt>
                <c:pt idx="35">
                  <c:v>-7.0589588251999977</c:v>
                </c:pt>
                <c:pt idx="36">
                  <c:v>510.12937360480021</c:v>
                </c:pt>
                <c:pt idx="37">
                  <c:v>-7.0589588251999977</c:v>
                </c:pt>
                <c:pt idx="38">
                  <c:v>-7.0589588251999977</c:v>
                </c:pt>
                <c:pt idx="39">
                  <c:v>-7.0589588251999977</c:v>
                </c:pt>
                <c:pt idx="40">
                  <c:v>1232.2830389301998</c:v>
                </c:pt>
                <c:pt idx="41">
                  <c:v>395.65339498780003</c:v>
                </c:pt>
                <c:pt idx="42">
                  <c:v>-7.0589588251999977</c:v>
                </c:pt>
                <c:pt idx="43">
                  <c:v>-7.0589588251999977</c:v>
                </c:pt>
                <c:pt idx="44">
                  <c:v>1232.2830389301998</c:v>
                </c:pt>
                <c:pt idx="45">
                  <c:v>-7.0589588251999977</c:v>
                </c:pt>
                <c:pt idx="46">
                  <c:v>62.89169333080001</c:v>
                </c:pt>
                <c:pt idx="47">
                  <c:v>1147.8213472311998</c:v>
                </c:pt>
                <c:pt idx="48">
                  <c:v>91.66572045880001</c:v>
                </c:pt>
                <c:pt idx="49">
                  <c:v>53.812991667999995</c:v>
                </c:pt>
                <c:pt idx="50">
                  <c:v>-1.6018157492</c:v>
                </c:pt>
                <c:pt idx="51">
                  <c:v>1232.2830389301998</c:v>
                </c:pt>
                <c:pt idx="52">
                  <c:v>86.208577382799945</c:v>
                </c:pt>
                <c:pt idx="53">
                  <c:v>-7.0589588251999977</c:v>
                </c:pt>
                <c:pt idx="54">
                  <c:v>1232.2830389301998</c:v>
                </c:pt>
                <c:pt idx="55">
                  <c:v>1180.5145952956</c:v>
                </c:pt>
                <c:pt idx="56">
                  <c:v>947.3705599714001</c:v>
                </c:pt>
                <c:pt idx="57">
                  <c:v>103.77065600920002</c:v>
                </c:pt>
                <c:pt idx="58">
                  <c:v>669.08106829119993</c:v>
                </c:pt>
                <c:pt idx="59">
                  <c:v>1081.1945913123998</c:v>
                </c:pt>
                <c:pt idx="60">
                  <c:v>33.224679154</c:v>
                </c:pt>
                <c:pt idx="61">
                  <c:v>1232.2830389301998</c:v>
                </c:pt>
                <c:pt idx="62">
                  <c:v>116.7933838042</c:v>
                </c:pt>
                <c:pt idx="63">
                  <c:v>1145.6881003923995</c:v>
                </c:pt>
                <c:pt idx="64">
                  <c:v>-7.0589588251999977</c:v>
                </c:pt>
                <c:pt idx="65">
                  <c:v>-7.0589588251999977</c:v>
                </c:pt>
                <c:pt idx="66">
                  <c:v>22.930522896999985</c:v>
                </c:pt>
                <c:pt idx="67">
                  <c:v>-7.0589588251999977</c:v>
                </c:pt>
                <c:pt idx="68">
                  <c:v>-7.0589588251999977</c:v>
                </c:pt>
                <c:pt idx="69">
                  <c:v>-7.0589588251999977</c:v>
                </c:pt>
                <c:pt idx="70">
                  <c:v>1232.2830389301998</c:v>
                </c:pt>
                <c:pt idx="71">
                  <c:v>44.734290005199995</c:v>
                </c:pt>
                <c:pt idx="72">
                  <c:v>1232.2830389301998</c:v>
                </c:pt>
                <c:pt idx="73">
                  <c:v>-7.0589588251999977</c:v>
                </c:pt>
                <c:pt idx="74">
                  <c:v>106.2015651976</c:v>
                </c:pt>
                <c:pt idx="75">
                  <c:v>-7.0589588251999977</c:v>
                </c:pt>
                <c:pt idx="76">
                  <c:v>-7.0589588251999977</c:v>
                </c:pt>
                <c:pt idx="77">
                  <c:v>104.06831835879993</c:v>
                </c:pt>
                <c:pt idx="78">
                  <c:v>98.933642828200007</c:v>
                </c:pt>
                <c:pt idx="79">
                  <c:v>-7.0589588251999977</c:v>
                </c:pt>
                <c:pt idx="80">
                  <c:v>93.774162101800002</c:v>
                </c:pt>
                <c:pt idx="81">
                  <c:v>-7.0589588251999977</c:v>
                </c:pt>
                <c:pt idx="82">
                  <c:v>310.57157339380001</c:v>
                </c:pt>
                <c:pt idx="83">
                  <c:v>-7.0589588251999977</c:v>
                </c:pt>
                <c:pt idx="84">
                  <c:v>587.64561047979998</c:v>
                </c:pt>
                <c:pt idx="85">
                  <c:v>1232.2830389301998</c:v>
                </c:pt>
                <c:pt idx="86">
                  <c:v>996.70809441760036</c:v>
                </c:pt>
                <c:pt idx="87">
                  <c:v>-7.0589588251999977</c:v>
                </c:pt>
                <c:pt idx="88">
                  <c:v>-7.0589588251999977</c:v>
                </c:pt>
                <c:pt idx="89">
                  <c:v>-7.0589588251999977</c:v>
                </c:pt>
                <c:pt idx="90">
                  <c:v>1232.2830389301998</c:v>
                </c:pt>
                <c:pt idx="91">
                  <c:v>1232.2830389301998</c:v>
                </c:pt>
                <c:pt idx="92">
                  <c:v>1232.2830389301998</c:v>
                </c:pt>
                <c:pt idx="93">
                  <c:v>-7.0589588251999977</c:v>
                </c:pt>
                <c:pt idx="94">
                  <c:v>94.369486800999908</c:v>
                </c:pt>
                <c:pt idx="95">
                  <c:v>420.80586352900025</c:v>
                </c:pt>
                <c:pt idx="96">
                  <c:v>81.049096656399982</c:v>
                </c:pt>
                <c:pt idx="97">
                  <c:v>38.061692335000011</c:v>
                </c:pt>
              </c:numCache>
            </c:numRef>
          </c:yVal>
        </c:ser>
        <c:axId val="112424064"/>
        <c:axId val="112425984"/>
      </c:scatterChart>
      <c:valAx>
        <c:axId val="112424064"/>
        <c:scaling>
          <c:orientation val="minMax"/>
          <c:max val="40158.677499999998"/>
          <c:min val="40158.604300000006"/>
        </c:scaling>
        <c:axPos val="b"/>
        <c:numFmt formatCode="[$-409]h:mm\ AM/PM;@" sourceLinked="1"/>
        <c:tickLblPos val="nextTo"/>
        <c:crossAx val="112425984"/>
        <c:crosses val="autoZero"/>
        <c:crossBetween val="midCat"/>
        <c:majorUnit val="1.0400000000000001E-2"/>
      </c:valAx>
      <c:valAx>
        <c:axId val="112425984"/>
        <c:scaling>
          <c:orientation val="minMax"/>
          <c:max val="1400"/>
          <c:min val="0"/>
        </c:scaling>
        <c:axPos val="l"/>
        <c:majorGridlines/>
        <c:numFmt formatCode="General" sourceLinked="1"/>
        <c:tickLblPos val="nextTo"/>
        <c:crossAx val="112424064"/>
        <c:crosses val="autoZero"/>
        <c:crossBetween val="midCat"/>
      </c:valAx>
    </c:plotArea>
    <c:legend>
      <c:legendPos val="r"/>
    </c:legend>
    <c:plotVisOnly val="1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0.59259</cdr:x>
      <cdr:y>0.48556</cdr:y>
    </cdr:from>
    <cdr:to>
      <cdr:x>0.74074</cdr:x>
      <cdr:y>0.55222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876800" y="2219960"/>
          <a:ext cx="12192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Temp, Occupied space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0.59259</cdr:x>
      <cdr:y>0.58333</cdr:y>
    </cdr:from>
    <cdr:to>
      <cdr:x>0.74074</cdr:x>
      <cdr:y>0.65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876800" y="2667000"/>
          <a:ext cx="12192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Temp, Rock Storage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0.59259</cdr:x>
      <cdr:y>0.67333</cdr:y>
    </cdr:from>
    <cdr:to>
      <cdr:x>0.74074</cdr:x>
      <cdr:y>0.74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876800" y="3078480"/>
          <a:ext cx="12192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Temp, Rock Storage</a:t>
          </a:r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0.05556</cdr:x>
      <cdr:y>0.11667</cdr:y>
    </cdr:from>
    <cdr:to>
      <cdr:x>0.81867</cdr:x>
      <cdr:y>0.35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457200" y="533400"/>
          <a:ext cx="6280090" cy="1066800"/>
        </a:xfrm>
        <a:prstGeom xmlns:a="http://schemas.openxmlformats.org/drawingml/2006/main" prst="rect">
          <a:avLst/>
        </a:prstGeom>
        <a:solidFill xmlns:a="http://schemas.openxmlformats.org/drawingml/2006/main">
          <a:srgbClr val="FF0D0D">
            <a:alpha val="18824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0.83448</cdr:x>
      <cdr:y>0.44619</cdr:y>
    </cdr:from>
    <cdr:to>
      <cdr:x>0.87291</cdr:x>
      <cdr:y>0.74112</cdr:y>
    </cdr:to>
    <cdr:sp macro="" textlink="">
      <cdr:nvSpPr>
        <cdr:cNvPr id="6" name="TextBox 5"/>
        <cdr:cNvSpPr txBox="1"/>
      </cdr:nvSpPr>
      <cdr:spPr>
        <a:xfrm xmlns:a="http://schemas.openxmlformats.org/drawingml/2006/main" rot="16200000">
          <a:off x="6477004" y="3571874"/>
          <a:ext cx="1857375" cy="3333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>
              <a:solidFill>
                <a:schemeClr val="tx1"/>
              </a:solidFill>
            </a:rPr>
            <a:t>Calibrated</a:t>
          </a:r>
          <a:r>
            <a:rPr lang="en-US" sz="1100" baseline="0" dirty="0">
              <a:solidFill>
                <a:schemeClr val="tx1"/>
              </a:solidFill>
            </a:rPr>
            <a:t> range of sensor</a:t>
          </a:r>
        </a:p>
      </cdr:txBody>
    </cdr:sp>
  </cdr:relSizeAnchor>
  <cdr:relSizeAnchor xmlns:cdr="http://schemas.openxmlformats.org/drawingml/2006/chartDrawing">
    <cdr:from>
      <cdr:x>0.83103</cdr:x>
      <cdr:y>0.35</cdr:y>
    </cdr:from>
    <cdr:to>
      <cdr:x>0.83659</cdr:x>
      <cdr:y>0.88333</cdr:y>
    </cdr:to>
    <cdr:sp macro="" textlink="">
      <cdr:nvSpPr>
        <cdr:cNvPr id="8" name="Straight Arrow Connector 7"/>
        <cdr:cNvSpPr/>
      </cdr:nvSpPr>
      <cdr:spPr>
        <a:xfrm xmlns:a="http://schemas.openxmlformats.org/drawingml/2006/main" rot="5400000" flipV="1">
          <a:off x="5642742" y="2796542"/>
          <a:ext cx="2438401" cy="45719"/>
        </a:xfrm>
        <a:prstGeom xmlns:a="http://schemas.openxmlformats.org/drawingml/2006/main" prst="straightConnector1">
          <a:avLst/>
        </a:prstGeom>
        <a:ln xmlns:a="http://schemas.openxmlformats.org/drawingml/2006/main" w="31750">
          <a:solidFill>
            <a:schemeClr val="tx1"/>
          </a:solidFill>
          <a:prstDash val="sysDot"/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0.05356</cdr:x>
      <cdr:y>0.88691</cdr:y>
    </cdr:from>
    <cdr:to>
      <cdr:x>0.83315</cdr:x>
      <cdr:y>0.88691</cdr:y>
    </cdr:to>
    <cdr:sp macro="" textlink="">
      <cdr:nvSpPr>
        <cdr:cNvPr id="10" name="Straight Connector 9"/>
        <cdr:cNvSpPr/>
      </cdr:nvSpPr>
      <cdr:spPr>
        <a:xfrm xmlns:a="http://schemas.openxmlformats.org/drawingml/2006/main">
          <a:off x="440780" y="4054947"/>
          <a:ext cx="6415714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tx1"/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0.06481</cdr:x>
      <cdr:y>0.35</cdr:y>
    </cdr:from>
    <cdr:to>
      <cdr:x>0.8444</cdr:x>
      <cdr:y>0.35</cdr:y>
    </cdr:to>
    <cdr:sp macro="" textlink="">
      <cdr:nvSpPr>
        <cdr:cNvPr id="11" name="Straight Connector 10"/>
        <cdr:cNvSpPr/>
      </cdr:nvSpPr>
      <cdr:spPr>
        <a:xfrm xmlns:a="http://schemas.openxmlformats.org/drawingml/2006/main">
          <a:off x="533400" y="1600200"/>
          <a:ext cx="6415714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tx1"/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0.05556</cdr:x>
      <cdr:y>0.88333</cdr:y>
    </cdr:from>
    <cdr:to>
      <cdr:x>0.83677</cdr:x>
      <cdr:y>0.90674</cdr:y>
    </cdr:to>
    <cdr:sp macro="" textlink="">
      <cdr:nvSpPr>
        <cdr:cNvPr id="9" name="Rectangle 8"/>
        <cdr:cNvSpPr/>
      </cdr:nvSpPr>
      <cdr:spPr>
        <a:xfrm xmlns:a="http://schemas.openxmlformats.org/drawingml/2006/main">
          <a:off x="457200" y="4038600"/>
          <a:ext cx="6429046" cy="107031"/>
        </a:xfrm>
        <a:prstGeom xmlns:a="http://schemas.openxmlformats.org/drawingml/2006/main" prst="rect">
          <a:avLst/>
        </a:prstGeom>
        <a:solidFill xmlns:a="http://schemas.openxmlformats.org/drawingml/2006/main">
          <a:srgbClr val="FF0D0D">
            <a:alpha val="18824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CAC39F-CA19-4BA0-BDEE-F1928AADC612}" type="datetimeFigureOut">
              <a:rPr lang="en-US" smtClean="0"/>
              <a:pPr/>
              <a:t>12/17/2009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75B687A-232F-4D7D-903E-6311A4A4C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8092C-3482-4A14-B40F-599CDCAAB645}" type="datetimeFigureOut">
              <a:rPr lang="en-US" smtClean="0"/>
              <a:pPr/>
              <a:t>12/17/2009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7F544-6539-4BC1-A24B-75D70AD82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7F544-6539-4BC1-A24B-75D70AD8282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AD238-7F85-4A11-AC13-C93CF215A86E}" type="datetime1">
              <a:rPr lang="en-US" smtClean="0"/>
              <a:t>12/17/2009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3FC6C-EB50-4DBD-8E69-B54310C0BA01}" type="datetime1">
              <a:rPr lang="en-US" smtClean="0"/>
              <a:t>12/17/2009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66DDB-CA21-4057-AAA0-CC6EBB429BEE}" type="datetime1">
              <a:rPr lang="en-US" smtClean="0"/>
              <a:t>12/17/2009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B13AAAA-F8E6-4499-BBC4-D606803222D2}" type="datetime1">
              <a:rPr lang="en-US" smtClean="0"/>
              <a:t>12/17/2009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3E54D1A-ED40-41DC-8166-68F0AB17FA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E7141-1629-487D-B722-74D5B0B73CC9}" type="datetime1">
              <a:rPr lang="en-US" smtClean="0"/>
              <a:t>12/17/2009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01A7-2B8E-4576-A6C7-A7D75AB6CC58}" type="datetime1">
              <a:rPr lang="en-US" smtClean="0"/>
              <a:t>12/17/2009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73DC-28F0-460C-97AB-8EE3F0A29374}" type="datetime1">
              <a:rPr lang="en-US" smtClean="0"/>
              <a:t>12/17/2009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D273-1798-41B3-A435-34C1D10B0986}" type="datetime1">
              <a:rPr lang="en-US" smtClean="0"/>
              <a:t>12/17/2009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D99C-865B-45BB-A741-1419F3417C57}" type="datetime1">
              <a:rPr lang="en-US" smtClean="0"/>
              <a:t>12/17/2009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441B7A-3E55-428C-B36F-F60C921DAE25}" type="datetime1">
              <a:rPr lang="en-US" smtClean="0"/>
              <a:t>12/17/2009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34634-4172-437C-8C2B-9EFC761D64BB}" type="datetime1">
              <a:rPr lang="en-US" smtClean="0"/>
              <a:t>12/17/2009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52B3BA6-09DA-454B-A9D6-63CA4E8D11CB}" type="datetime1">
              <a:rPr lang="en-US" smtClean="0"/>
              <a:t>12/17/2009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3E54D1A-ED40-41DC-8166-68F0AB17FA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qu1.com/" TargetMode="External"/><Relationship Id="rId2" Type="http://schemas.openxmlformats.org/officeDocument/2006/relationships/hyperlink" Target="http://apps1.eere.energy.gov/buildings/tools_directory/software.cfm/ID=39/pagename_submenu=load_calculation/pagename_menu=whole_building_analysis/pagename=subject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pps1.eere.energy.gov/buildings/energyplus/ep_utilities.cfm#idfeditor" TargetMode="External"/><Relationship Id="rId4" Type="http://schemas.openxmlformats.org/officeDocument/2006/relationships/hyperlink" Target="http://apps1.eere.energy.gov/buildings/energyplus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10000"/>
            <a:ext cx="8305800" cy="1143000"/>
          </a:xfrm>
        </p:spPr>
        <p:txBody>
          <a:bodyPr/>
          <a:lstStyle/>
          <a:p>
            <a:r>
              <a:rPr lang="en-US" dirty="0" smtClean="0"/>
              <a:t>High Performance Building Investigation</a:t>
            </a:r>
          </a:p>
          <a:p>
            <a:r>
              <a:rPr lang="en-US" sz="2000" dirty="0" smtClean="0"/>
              <a:t>Upland Hills Ecological Awareness Center</a:t>
            </a:r>
          </a:p>
          <a:p>
            <a:r>
              <a:rPr lang="en-US" sz="1800" dirty="0" smtClean="0"/>
              <a:t>Oxford, Michigan</a:t>
            </a:r>
          </a:p>
          <a:p>
            <a:endParaRPr lang="en-US" sz="1600" dirty="0" smtClean="0"/>
          </a:p>
          <a:p>
            <a:r>
              <a:rPr lang="en-US" sz="1400" dirty="0" smtClean="0"/>
              <a:t>Ryan </a:t>
            </a:r>
            <a:r>
              <a:rPr lang="en-US" sz="1400" dirty="0" err="1" smtClean="0"/>
              <a:t>Grabow</a:t>
            </a:r>
            <a:r>
              <a:rPr lang="en-US" sz="1400" dirty="0" smtClean="0"/>
              <a:t>, </a:t>
            </a:r>
            <a:r>
              <a:rPr lang="en-US" sz="1400" dirty="0" smtClean="0"/>
              <a:t>Cheryl Smith</a:t>
            </a:r>
            <a:r>
              <a:rPr lang="en-US" sz="1400" dirty="0" smtClean="0"/>
              <a:t>, </a:t>
            </a:r>
            <a:r>
              <a:rPr lang="en-US" sz="1400" dirty="0" smtClean="0"/>
              <a:t>Jessica </a:t>
            </a:r>
            <a:r>
              <a:rPr lang="en-US" sz="1400" dirty="0" smtClean="0"/>
              <a:t>Turner, &amp; Brent Wozniak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200" dirty="0" smtClean="0"/>
              <a:t>Professor Janice Means, P.E.</a:t>
            </a:r>
          </a:p>
          <a:p>
            <a:r>
              <a:rPr lang="en-US" sz="1200" dirty="0" smtClean="0"/>
              <a:t>Lawrence Technological University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90600"/>
            <a:ext cx="8305800" cy="1981200"/>
          </a:xfrm>
        </p:spPr>
        <p:txBody>
          <a:bodyPr/>
          <a:lstStyle/>
          <a:p>
            <a:r>
              <a:rPr lang="en-US" dirty="0" smtClean="0"/>
              <a:t>Solar-Thermal Heating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ollector Weed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524000"/>
            <a:ext cx="3061097" cy="4572000"/>
          </a:xfr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-1447800" y="0"/>
            <a:ext cx="8229600" cy="1219200"/>
          </a:xfrm>
        </p:spPr>
        <p:txBody>
          <a:bodyPr/>
          <a:lstStyle/>
          <a:p>
            <a:pPr algn="ctr"/>
            <a:r>
              <a:rPr lang="en-US" dirty="0" smtClean="0"/>
              <a:t>Current problems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0" y="2046744"/>
            <a:ext cx="579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Aging system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Weeds between glass  panes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Air flows from sides instead </a:t>
            </a:r>
          </a:p>
          <a:p>
            <a:r>
              <a:rPr lang="en-US" sz="2400" dirty="0" smtClean="0"/>
              <a:t> of bottom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Duct work not properly sealed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40075" y="6047601"/>
            <a:ext cx="1569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 by Craig </a:t>
            </a:r>
            <a:r>
              <a:rPr lang="en-US" sz="1200" dirty="0" err="1" smtClean="0"/>
              <a:t>Necci</a:t>
            </a:r>
            <a:endParaRPr lang="en-US" sz="1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609600" y="1676400"/>
            <a:ext cx="82296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Properly install collecting panels so that cold air flows in from bottom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Reduce # of panels needed from 15 to 7</a:t>
            </a:r>
          </a:p>
          <a:p>
            <a:pPr marL="1097280" lvl="2" indent="-274320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</a:pPr>
            <a:r>
              <a:rPr lang="en-US" sz="2400" dirty="0" smtClean="0">
                <a:solidFill>
                  <a:schemeClr val="tx2"/>
                </a:solidFill>
              </a:rPr>
              <a:t>If rock storage is not made effective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Increase efficiency and effectiveness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Reseal all panels and incoming duct work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Font typeface="Wingdings 2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Replace any damaged panels and recoat real panels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-914400" y="762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What  can be changed</a:t>
            </a:r>
            <a:endParaRPr kumimoji="0" lang="en-US" sz="42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-76200"/>
            <a:ext cx="8229600" cy="1219200"/>
          </a:xfrm>
        </p:spPr>
        <p:txBody>
          <a:bodyPr/>
          <a:lstStyle/>
          <a:p>
            <a:r>
              <a:rPr lang="en-US" dirty="0" smtClean="0"/>
              <a:t>Ductwork</a:t>
            </a:r>
            <a:endParaRPr lang="en-US" dirty="0"/>
          </a:p>
        </p:txBody>
      </p:sp>
      <p:pic>
        <p:nvPicPr>
          <p:cNvPr id="5" name="Content Placeholder 4" descr="ThermalStorage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10018" y="1524000"/>
            <a:ext cx="6123963" cy="4572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ock Storage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56620"/>
            <a:ext cx="4114800" cy="415689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4495800" cy="1676400"/>
          </a:xfrm>
        </p:spPr>
        <p:txBody>
          <a:bodyPr>
            <a:normAutofit/>
          </a:bodyPr>
          <a:lstStyle/>
          <a:p>
            <a:r>
              <a:rPr lang="en-US" dirty="0" smtClean="0"/>
              <a:t>Duct to Rock </a:t>
            </a:r>
            <a:br>
              <a:rPr lang="en-US" dirty="0" smtClean="0"/>
            </a:br>
            <a:r>
              <a:rPr lang="en-US" sz="2800" dirty="0" smtClean="0"/>
              <a:t>Storage Connection</a:t>
            </a:r>
            <a:endParaRPr lang="en-US" sz="2800" dirty="0"/>
          </a:p>
        </p:txBody>
      </p:sp>
      <p:pic>
        <p:nvPicPr>
          <p:cNvPr id="5" name="Picture 4" descr="BelowRock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3850" y="3505200"/>
            <a:ext cx="3637953" cy="2729801"/>
          </a:xfrm>
          <a:prstGeom prst="rect">
            <a:avLst/>
          </a:prstGeom>
        </p:spPr>
      </p:pic>
      <p:pic>
        <p:nvPicPr>
          <p:cNvPr id="6" name="Picture 5" descr="Hot Air Connec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78400" y="381000"/>
            <a:ext cx="365760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6248400"/>
            <a:ext cx="14863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(Drawing from Howell)</a:t>
            </a:r>
            <a:endParaRPr lang="en-US" sz="1000" dirty="0"/>
          </a:p>
        </p:txBody>
      </p:sp>
      <p:sp>
        <p:nvSpPr>
          <p:cNvPr id="8" name="Curved Down Arrow 7"/>
          <p:cNvSpPr/>
          <p:nvPr/>
        </p:nvSpPr>
        <p:spPr>
          <a:xfrm rot="1404627">
            <a:off x="1805695" y="3573606"/>
            <a:ext cx="1219200" cy="519867"/>
          </a:xfrm>
          <a:prstGeom prst="curvedDownArrow">
            <a:avLst>
              <a:gd name="adj1" fmla="val 33750"/>
              <a:gd name="adj2" fmla="val 85840"/>
              <a:gd name="adj3" fmla="val 36111"/>
            </a:avLst>
          </a:prstGeom>
          <a:solidFill>
            <a:srgbClr val="FF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 rot="9679297">
            <a:off x="1501689" y="5117808"/>
            <a:ext cx="1114725" cy="519867"/>
          </a:xfrm>
          <a:prstGeom prst="curvedDownArrow">
            <a:avLst>
              <a:gd name="adj1" fmla="val 33750"/>
              <a:gd name="adj2" fmla="val 85840"/>
              <a:gd name="adj3" fmla="val 36111"/>
            </a:avLst>
          </a:prstGeom>
          <a:solidFill>
            <a:srgbClr val="0070C0">
              <a:alpha val="5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404627">
            <a:off x="5844295" y="1592406"/>
            <a:ext cx="1219200" cy="519867"/>
          </a:xfrm>
          <a:prstGeom prst="curvedDownArrow">
            <a:avLst>
              <a:gd name="adj1" fmla="val 33750"/>
              <a:gd name="adj2" fmla="val 85840"/>
              <a:gd name="adj3" fmla="val 36111"/>
            </a:avLst>
          </a:prstGeom>
          <a:solidFill>
            <a:srgbClr val="FF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Down Arrow 10"/>
          <p:cNvSpPr/>
          <p:nvPr/>
        </p:nvSpPr>
        <p:spPr>
          <a:xfrm rot="9510605">
            <a:off x="6148845" y="5234451"/>
            <a:ext cx="1219200" cy="519867"/>
          </a:xfrm>
          <a:prstGeom prst="curvedDownArrow">
            <a:avLst>
              <a:gd name="adj1" fmla="val 33750"/>
              <a:gd name="adj2" fmla="val 85840"/>
              <a:gd name="adj3" fmla="val 36111"/>
            </a:avLst>
          </a:prstGeom>
          <a:solidFill>
            <a:srgbClr val="0070C0">
              <a:alpha val="5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IMG_72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1295400"/>
            <a:ext cx="3657600" cy="2743200"/>
          </a:xfrm>
          <a:prstGeom prst="rect">
            <a:avLst/>
          </a:prstGeom>
        </p:spPr>
      </p:pic>
      <p:pic>
        <p:nvPicPr>
          <p:cNvPr id="4" name="Content Placeholder 3" descr="ThermalStorage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105400" y="4343400"/>
            <a:ext cx="3297116" cy="1828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219200"/>
          </a:xfrm>
        </p:spPr>
        <p:txBody>
          <a:bodyPr/>
          <a:lstStyle/>
          <a:p>
            <a:r>
              <a:rPr lang="en-US" dirty="0" smtClean="0"/>
              <a:t>Disconnected Controls</a:t>
            </a:r>
            <a:endParaRPr lang="en-US" dirty="0"/>
          </a:p>
        </p:txBody>
      </p:sp>
      <p:pic>
        <p:nvPicPr>
          <p:cNvPr id="6" name="Picture 5" descr="IMG_72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1295400"/>
            <a:ext cx="3657600" cy="2743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6324600" y="5105400"/>
            <a:ext cx="306388" cy="15240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V="1">
            <a:off x="6667500" y="5372100"/>
            <a:ext cx="304800" cy="7620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381000" y="3048000"/>
            <a:ext cx="1524000" cy="1143000"/>
          </a:xfrm>
          <a:prstGeom prst="round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648200" y="1219200"/>
            <a:ext cx="1295400" cy="762000"/>
          </a:xfrm>
          <a:prstGeom prst="round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828800" y="2362200"/>
            <a:ext cx="1219200" cy="76200"/>
          </a:xfrm>
          <a:prstGeom prst="straightConnector1">
            <a:avLst/>
          </a:prstGeom>
          <a:ln w="25400">
            <a:solidFill>
              <a:srgbClr val="002060"/>
            </a:solidFill>
            <a:headEnd type="arrow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3543300" y="2933700"/>
            <a:ext cx="5334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3400" y="4417874"/>
            <a:ext cx="419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Disconnected furnace results in large openings within the duct system.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Control equipment is disconnected from dampers and thermostats.</a:t>
            </a:r>
          </a:p>
          <a:p>
            <a:endParaRPr lang="en-US" dirty="0" smtClean="0"/>
          </a:p>
        </p:txBody>
      </p:sp>
      <p:sp>
        <p:nvSpPr>
          <p:cNvPr id="26" name="Rounded Rectangle 25"/>
          <p:cNvSpPr/>
          <p:nvPr/>
        </p:nvSpPr>
        <p:spPr>
          <a:xfrm>
            <a:off x="3124200" y="2011218"/>
            <a:ext cx="1219200" cy="838200"/>
          </a:xfrm>
          <a:prstGeom prst="round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830455" y="1427018"/>
            <a:ext cx="1219200" cy="76200"/>
          </a:xfrm>
          <a:prstGeom prst="straightConnector1">
            <a:avLst/>
          </a:prstGeom>
          <a:ln w="25400">
            <a:solidFill>
              <a:srgbClr val="002060"/>
            </a:solidFill>
            <a:headEnd type="arrow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MG_72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1524000"/>
            <a:ext cx="3657600" cy="2743200"/>
          </a:xfrm>
          <a:prstGeom prst="rect">
            <a:avLst/>
          </a:prstGeom>
        </p:spPr>
      </p:pic>
      <p:pic>
        <p:nvPicPr>
          <p:cNvPr id="24" name="Picture 23" descr="IMG_72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524000"/>
            <a:ext cx="3657600" cy="2743200"/>
          </a:xfrm>
          <a:prstGeom prst="rect">
            <a:avLst/>
          </a:prstGeom>
        </p:spPr>
      </p:pic>
      <p:pic>
        <p:nvPicPr>
          <p:cNvPr id="4" name="Content Placeholder 3" descr="ThermalStorage0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105400" y="4495800"/>
            <a:ext cx="3297116" cy="1828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219200"/>
          </a:xfrm>
        </p:spPr>
        <p:txBody>
          <a:bodyPr/>
          <a:lstStyle/>
          <a:p>
            <a:r>
              <a:rPr lang="en-US" dirty="0" smtClean="0"/>
              <a:t>Disconnected Components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7125494" y="5523706"/>
            <a:ext cx="228600" cy="1588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400800" y="5181600"/>
            <a:ext cx="304800" cy="15240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11200" y="3285836"/>
            <a:ext cx="1143000" cy="990600"/>
          </a:xfrm>
          <a:prstGeom prst="round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33400" y="4343400"/>
            <a:ext cx="419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Control equipment is disconnected from dampers and thermostats.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Blower fan disconnected from the system.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Unintended openings in the rock storage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7162800" y="1676400"/>
            <a:ext cx="1143000" cy="1325880"/>
          </a:xfrm>
          <a:prstGeom prst="round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2895600" y="1371600"/>
            <a:ext cx="1143000" cy="990600"/>
          </a:xfrm>
          <a:prstGeom prst="round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615708" y="2713180"/>
            <a:ext cx="1318491" cy="1630219"/>
          </a:xfrm>
          <a:prstGeom prst="round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600200"/>
            <a:ext cx="8229600" cy="4572000"/>
          </a:xfrm>
        </p:spPr>
        <p:txBody>
          <a:bodyPr/>
          <a:lstStyle/>
          <a:p>
            <a:r>
              <a:rPr lang="en-US" dirty="0" smtClean="0"/>
              <a:t>What is</a:t>
            </a:r>
            <a:r>
              <a:rPr lang="en-US" baseline="0" dirty="0" smtClean="0"/>
              <a:t> it</a:t>
            </a:r>
          </a:p>
          <a:p>
            <a:r>
              <a:rPr lang="en-US" dirty="0" smtClean="0"/>
              <a:t>How should it work</a:t>
            </a:r>
          </a:p>
          <a:p>
            <a:r>
              <a:rPr lang="en-US" baseline="0" dirty="0" smtClean="0"/>
              <a:t>Does it work</a:t>
            </a:r>
          </a:p>
          <a:p>
            <a:r>
              <a:rPr lang="en-US" dirty="0" smtClean="0"/>
              <a:t>What can be changed</a:t>
            </a:r>
          </a:p>
          <a:p>
            <a:pPr>
              <a:buNone/>
            </a:pPr>
            <a:endParaRPr lang="en-US" baseline="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219200"/>
          </a:xfrm>
        </p:spPr>
        <p:txBody>
          <a:bodyPr/>
          <a:lstStyle/>
          <a:p>
            <a:r>
              <a:rPr lang="en-US" dirty="0" smtClean="0"/>
              <a:t>Rock Storage</a:t>
            </a:r>
            <a:endParaRPr lang="en-US" dirty="0"/>
          </a:p>
        </p:txBody>
      </p:sp>
      <p:pic>
        <p:nvPicPr>
          <p:cNvPr id="4" name="Picture 3" descr="ro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94200" y="3200400"/>
            <a:ext cx="4064000" cy="304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HEAC_West_Elev.jpg"/>
          <p:cNvPicPr>
            <a:picLocks noChangeAspect="1"/>
          </p:cNvPicPr>
          <p:nvPr/>
        </p:nvPicPr>
        <p:blipFill>
          <a:blip r:embed="rId2" cstate="print"/>
          <a:srcRect t="8642" b="2469"/>
          <a:stretch>
            <a:fillRect/>
          </a:stretch>
        </p:blipFill>
        <p:spPr>
          <a:xfrm>
            <a:off x="4495800" y="1219200"/>
            <a:ext cx="4114800" cy="2743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52400"/>
            <a:ext cx="8229600" cy="1219200"/>
          </a:xfrm>
        </p:spPr>
        <p:txBody>
          <a:bodyPr/>
          <a:lstStyle/>
          <a:p>
            <a:r>
              <a:rPr lang="en-US" dirty="0" smtClean="0"/>
              <a:t>Rock Storage </a:t>
            </a:r>
            <a:br>
              <a:rPr lang="en-US" dirty="0" smtClean="0"/>
            </a:br>
            <a:r>
              <a:rPr lang="en-US" sz="2800" dirty="0" smtClean="0"/>
              <a:t>Drawings &amp; Pictures</a:t>
            </a:r>
            <a:endParaRPr lang="en-US" sz="28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69927" y="3974068"/>
            <a:ext cx="167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 Elevation</a:t>
            </a:r>
            <a:endParaRPr lang="en-US" dirty="0"/>
          </a:p>
        </p:txBody>
      </p:sp>
      <p:pic>
        <p:nvPicPr>
          <p:cNvPr id="14" name="Picture 13" descr="DSC00786.JPG"/>
          <p:cNvPicPr>
            <a:picLocks noChangeAspect="1"/>
          </p:cNvPicPr>
          <p:nvPr/>
        </p:nvPicPr>
        <p:blipFill>
          <a:blip r:embed="rId3" cstate="print"/>
          <a:srcRect l="16129" r="19355"/>
          <a:stretch>
            <a:fillRect/>
          </a:stretch>
        </p:blipFill>
        <p:spPr>
          <a:xfrm>
            <a:off x="4343400" y="4343400"/>
            <a:ext cx="1524000" cy="1771650"/>
          </a:xfrm>
          <a:prstGeom prst="rect">
            <a:avLst/>
          </a:prstGeom>
        </p:spPr>
      </p:pic>
      <p:pic>
        <p:nvPicPr>
          <p:cNvPr id="16" name="Picture 15" descr="DSC007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4343400"/>
            <a:ext cx="2362200" cy="1771650"/>
          </a:xfrm>
          <a:prstGeom prst="rect">
            <a:avLst/>
          </a:prstGeom>
        </p:spPr>
      </p:pic>
      <p:pic>
        <p:nvPicPr>
          <p:cNvPr id="17" name="Picture 16" descr="DSC007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5257800"/>
            <a:ext cx="1625600" cy="1219200"/>
          </a:xfrm>
          <a:prstGeom prst="rect">
            <a:avLst/>
          </a:prstGeom>
        </p:spPr>
      </p:pic>
      <p:pic>
        <p:nvPicPr>
          <p:cNvPr id="20" name="Picture 19" descr="UHEAC_Plan_View.jpg"/>
          <p:cNvPicPr>
            <a:picLocks noChangeAspect="1"/>
          </p:cNvPicPr>
          <p:nvPr/>
        </p:nvPicPr>
        <p:blipFill>
          <a:blip r:embed="rId6" cstate="print"/>
          <a:srcRect l="29245" t="7547" r="29717"/>
          <a:stretch>
            <a:fillRect/>
          </a:stretch>
        </p:blipFill>
        <p:spPr>
          <a:xfrm rot="16200000">
            <a:off x="1295400" y="838200"/>
            <a:ext cx="2209800" cy="3733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38200" y="3974068"/>
            <a:ext cx="117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 View</a:t>
            </a:r>
            <a:endParaRPr lang="en-US" dirty="0"/>
          </a:p>
        </p:txBody>
      </p:sp>
      <p:pic>
        <p:nvPicPr>
          <p:cNvPr id="23" name="Picture 22" descr="DSC00701.JPG"/>
          <p:cNvPicPr>
            <a:picLocks noChangeAspect="1"/>
          </p:cNvPicPr>
          <p:nvPr/>
        </p:nvPicPr>
        <p:blipFill>
          <a:blip r:embed="rId7" cstate="print"/>
          <a:srcRect l="21139" t="11494" r="13793" b="24138"/>
          <a:stretch>
            <a:fillRect/>
          </a:stretch>
        </p:blipFill>
        <p:spPr>
          <a:xfrm>
            <a:off x="6324600" y="4343400"/>
            <a:ext cx="2362200" cy="1752600"/>
          </a:xfrm>
          <a:prstGeom prst="rect">
            <a:avLst/>
          </a:prstGeom>
        </p:spPr>
      </p:pic>
      <p:sp>
        <p:nvSpPr>
          <p:cNvPr id="13" name="5-Point Star 12"/>
          <p:cNvSpPr/>
          <p:nvPr/>
        </p:nvSpPr>
        <p:spPr>
          <a:xfrm>
            <a:off x="6018850" y="155701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18850" y="1524000"/>
            <a:ext cx="232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18" name="5-Point Star 17"/>
          <p:cNvSpPr/>
          <p:nvPr/>
        </p:nvSpPr>
        <p:spPr>
          <a:xfrm>
            <a:off x="7162800" y="239521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162800" y="2362200"/>
            <a:ext cx="260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22" name="5-Point Star 21"/>
          <p:cNvSpPr/>
          <p:nvPr/>
        </p:nvSpPr>
        <p:spPr>
          <a:xfrm>
            <a:off x="7391400" y="353821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391400" y="3505200"/>
            <a:ext cx="2487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</a:t>
            </a:r>
            <a:endParaRPr lang="en-US" sz="1100" dirty="0"/>
          </a:p>
        </p:txBody>
      </p:sp>
      <p:sp>
        <p:nvSpPr>
          <p:cNvPr id="25" name="5-Point Star 24"/>
          <p:cNvSpPr/>
          <p:nvPr/>
        </p:nvSpPr>
        <p:spPr>
          <a:xfrm>
            <a:off x="2133600" y="6096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133600" y="6096000"/>
            <a:ext cx="232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31" name="5-Point Star 30"/>
          <p:cNvSpPr/>
          <p:nvPr/>
        </p:nvSpPr>
        <p:spPr>
          <a:xfrm>
            <a:off x="4343400" y="612901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311992" y="6096000"/>
            <a:ext cx="260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35" name="5-Point Star 34"/>
          <p:cNvSpPr/>
          <p:nvPr/>
        </p:nvSpPr>
        <p:spPr>
          <a:xfrm>
            <a:off x="6399850" y="612901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399850" y="6096000"/>
            <a:ext cx="2487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</a:t>
            </a:r>
            <a:endParaRPr lang="en-US" sz="1100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5" descr="UHEAC_South_Elev.jpg"/>
          <p:cNvPicPr>
            <a:picLocks noChangeAspect="1"/>
          </p:cNvPicPr>
          <p:nvPr/>
        </p:nvPicPr>
        <p:blipFill>
          <a:blip r:embed="rId2" cstate="print"/>
          <a:srcRect l="28750" t="43334" r="28750" b="3333"/>
          <a:stretch>
            <a:fillRect/>
          </a:stretch>
        </p:blipFill>
        <p:spPr>
          <a:xfrm>
            <a:off x="914400" y="1371600"/>
            <a:ext cx="2590800" cy="2438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83606" y="3810000"/>
            <a:ext cx="176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Elevation</a:t>
            </a:r>
            <a:endParaRPr lang="en-US" dirty="0"/>
          </a:p>
        </p:txBody>
      </p:sp>
      <p:pic>
        <p:nvPicPr>
          <p:cNvPr id="22" name="Picture 21" descr="DSC007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4419600"/>
            <a:ext cx="2641600" cy="1981200"/>
          </a:xfrm>
          <a:prstGeom prst="rect">
            <a:avLst/>
          </a:prstGeom>
        </p:spPr>
      </p:pic>
      <p:pic>
        <p:nvPicPr>
          <p:cNvPr id="24" name="Picture 23" descr="UHEAC_East_Elev.jpg"/>
          <p:cNvPicPr>
            <a:picLocks noChangeAspect="1"/>
          </p:cNvPicPr>
          <p:nvPr/>
        </p:nvPicPr>
        <p:blipFill>
          <a:blip r:embed="rId4" cstate="print"/>
          <a:srcRect t="17073" b="2439"/>
          <a:stretch>
            <a:fillRect/>
          </a:stretch>
        </p:blipFill>
        <p:spPr>
          <a:xfrm>
            <a:off x="4648200" y="1371600"/>
            <a:ext cx="4165600" cy="25146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629400" y="3886200"/>
            <a:ext cx="159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East Elevation</a:t>
            </a:r>
            <a:endParaRPr lang="en-US" dirty="0"/>
          </a:p>
        </p:txBody>
      </p:sp>
      <p:pic>
        <p:nvPicPr>
          <p:cNvPr id="26" name="Picture 25" descr="DSC00793.JPG"/>
          <p:cNvPicPr>
            <a:picLocks noChangeAspect="1"/>
          </p:cNvPicPr>
          <p:nvPr/>
        </p:nvPicPr>
        <p:blipFill>
          <a:blip r:embed="rId5" cstate="print"/>
          <a:srcRect r="16129"/>
          <a:stretch>
            <a:fillRect/>
          </a:stretch>
        </p:blipFill>
        <p:spPr>
          <a:xfrm>
            <a:off x="3429000" y="4038600"/>
            <a:ext cx="1981200" cy="1771650"/>
          </a:xfrm>
          <a:prstGeom prst="rect">
            <a:avLst/>
          </a:prstGeom>
        </p:spPr>
      </p:pic>
      <p:pic>
        <p:nvPicPr>
          <p:cNvPr id="27" name="Picture 26" descr="DSC0077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48400" y="4495800"/>
            <a:ext cx="2362200" cy="1771650"/>
          </a:xfrm>
          <a:prstGeom prst="rect">
            <a:avLst/>
          </a:prstGeom>
        </p:spPr>
      </p:pic>
      <p:pic>
        <p:nvPicPr>
          <p:cNvPr id="28" name="Picture 27" descr="DSC00794.JPG"/>
          <p:cNvPicPr>
            <a:picLocks noChangeAspect="1"/>
          </p:cNvPicPr>
          <p:nvPr/>
        </p:nvPicPr>
        <p:blipFill>
          <a:blip r:embed="rId7" cstate="print"/>
          <a:srcRect l="33898" t="38418" r="30508" b="14125"/>
          <a:stretch>
            <a:fillRect/>
          </a:stretch>
        </p:blipFill>
        <p:spPr>
          <a:xfrm>
            <a:off x="4953000" y="5562600"/>
            <a:ext cx="1066800" cy="1066800"/>
          </a:xfrm>
          <a:prstGeom prst="rect">
            <a:avLst/>
          </a:prstGeom>
        </p:spPr>
      </p:pic>
      <p:sp>
        <p:nvSpPr>
          <p:cNvPr id="29" name="Title 2"/>
          <p:cNvSpPr>
            <a:spLocks noGrp="1"/>
          </p:cNvSpPr>
          <p:nvPr>
            <p:ph type="title"/>
          </p:nvPr>
        </p:nvSpPr>
        <p:spPr>
          <a:xfrm>
            <a:off x="685800" y="76200"/>
            <a:ext cx="8229600" cy="1219200"/>
          </a:xfrm>
        </p:spPr>
        <p:txBody>
          <a:bodyPr/>
          <a:lstStyle/>
          <a:p>
            <a:r>
              <a:rPr lang="en-US" dirty="0" smtClean="0"/>
              <a:t>Rock Storage </a:t>
            </a:r>
            <a:br>
              <a:rPr lang="en-US" dirty="0" smtClean="0"/>
            </a:br>
            <a:r>
              <a:rPr lang="en-US" sz="2800" dirty="0" smtClean="0"/>
              <a:t>Drawings &amp; Pictures</a:t>
            </a:r>
            <a:endParaRPr lang="en-US" sz="2800" dirty="0"/>
          </a:p>
        </p:txBody>
      </p:sp>
      <p:sp>
        <p:nvSpPr>
          <p:cNvPr id="30" name="5-Point Star 29"/>
          <p:cNvSpPr/>
          <p:nvPr/>
        </p:nvSpPr>
        <p:spPr>
          <a:xfrm>
            <a:off x="1524000" y="178561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524000" y="1752600"/>
            <a:ext cx="232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32" name="5-Point Star 31"/>
          <p:cNvSpPr/>
          <p:nvPr/>
        </p:nvSpPr>
        <p:spPr>
          <a:xfrm>
            <a:off x="4953000" y="163321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953000" y="1600200"/>
            <a:ext cx="260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34" name="5-Point Star 33"/>
          <p:cNvSpPr/>
          <p:nvPr/>
        </p:nvSpPr>
        <p:spPr>
          <a:xfrm>
            <a:off x="5334000" y="231901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334000" y="2286000"/>
            <a:ext cx="2487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</a:t>
            </a:r>
            <a:endParaRPr lang="en-US" sz="1100" dirty="0"/>
          </a:p>
        </p:txBody>
      </p:sp>
      <p:sp>
        <p:nvSpPr>
          <p:cNvPr id="36" name="5-Point Star 35"/>
          <p:cNvSpPr/>
          <p:nvPr/>
        </p:nvSpPr>
        <p:spPr>
          <a:xfrm>
            <a:off x="4724400" y="643381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724400" y="6400800"/>
            <a:ext cx="2487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</a:t>
            </a:r>
            <a:endParaRPr lang="en-US" sz="1100" dirty="0"/>
          </a:p>
        </p:txBody>
      </p:sp>
      <p:sp>
        <p:nvSpPr>
          <p:cNvPr id="38" name="5-Point Star 37"/>
          <p:cNvSpPr/>
          <p:nvPr/>
        </p:nvSpPr>
        <p:spPr>
          <a:xfrm>
            <a:off x="5943600" y="16764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5912192" y="1643390"/>
            <a:ext cx="260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4</a:t>
            </a:r>
            <a:endParaRPr lang="en-US" sz="1100" dirty="0"/>
          </a:p>
        </p:txBody>
      </p:sp>
      <p:sp>
        <p:nvSpPr>
          <p:cNvPr id="40" name="5-Point Star 39"/>
          <p:cNvSpPr/>
          <p:nvPr/>
        </p:nvSpPr>
        <p:spPr>
          <a:xfrm>
            <a:off x="6432208" y="620521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400800" y="6172200"/>
            <a:ext cx="260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4</a:t>
            </a:r>
            <a:endParaRPr lang="en-US" sz="1100" dirty="0"/>
          </a:p>
        </p:txBody>
      </p:sp>
      <p:sp>
        <p:nvSpPr>
          <p:cNvPr id="42" name="5-Point Star 41"/>
          <p:cNvSpPr/>
          <p:nvPr/>
        </p:nvSpPr>
        <p:spPr>
          <a:xfrm>
            <a:off x="3505200" y="5715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473792" y="5666601"/>
            <a:ext cx="260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44" name="5-Point Star 43"/>
          <p:cNvSpPr/>
          <p:nvPr/>
        </p:nvSpPr>
        <p:spPr>
          <a:xfrm>
            <a:off x="685800" y="628141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85800" y="6248400"/>
            <a:ext cx="232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ection1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1" y="1524000"/>
            <a:ext cx="5484738" cy="4419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Installed Sensors</a:t>
            </a:r>
            <a:endParaRPr lang="en-US" baseline="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172200" y="1752600"/>
            <a:ext cx="2438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 smtClean="0"/>
              <a:t>Pyranometer</a:t>
            </a:r>
            <a:endParaRPr lang="en-US" dirty="0" smtClean="0"/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 startAt="2"/>
            </a:pPr>
            <a:r>
              <a:rPr lang="en-US" dirty="0" smtClean="0"/>
              <a:t>Air Velocity Sensor</a:t>
            </a:r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 startAt="3"/>
            </a:pPr>
            <a:r>
              <a:rPr lang="en-US" dirty="0" smtClean="0"/>
              <a:t>Temperature behind collector panels</a:t>
            </a:r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 startAt="4"/>
            </a:pPr>
            <a:r>
              <a:rPr lang="en-US" dirty="0" smtClean="0"/>
              <a:t>Temperature within rock storage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/>
              <a:t>5.	Temperature within occupied space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4030980"/>
            <a:ext cx="281940" cy="461665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4419600"/>
            <a:ext cx="281940" cy="461665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1260" y="4415135"/>
            <a:ext cx="281940" cy="461665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3276600"/>
            <a:ext cx="281940" cy="461665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5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0" y="4267200"/>
            <a:ext cx="281940" cy="461665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 Collector</a:t>
            </a:r>
          </a:p>
          <a:p>
            <a:r>
              <a:rPr lang="en-US" dirty="0" smtClean="0"/>
              <a:t>Ductwork</a:t>
            </a:r>
          </a:p>
          <a:p>
            <a:r>
              <a:rPr lang="en-US" dirty="0" smtClean="0"/>
              <a:t>Rock Storage</a:t>
            </a:r>
          </a:p>
          <a:p>
            <a:r>
              <a:rPr lang="en-US" dirty="0" smtClean="0"/>
              <a:t>Building needs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pic>
        <p:nvPicPr>
          <p:cNvPr id="7" name="Picture 6" descr="ent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00075" y="1600200"/>
            <a:ext cx="5462925" cy="3657600"/>
          </a:xfrm>
          <a:prstGeom prst="rect">
            <a:avLst/>
          </a:prstGeom>
        </p:spPr>
      </p:pic>
      <p:pic>
        <p:nvPicPr>
          <p:cNvPr id="4" name="Picture 3" descr="DSC00576.JPG"/>
          <p:cNvPicPr>
            <a:picLocks noChangeAspect="1"/>
          </p:cNvPicPr>
          <p:nvPr/>
        </p:nvPicPr>
        <p:blipFill>
          <a:blip r:embed="rId3" cstate="print"/>
          <a:srcRect l="15385" r="10256"/>
          <a:stretch>
            <a:fillRect/>
          </a:stretch>
        </p:blipFill>
        <p:spPr>
          <a:xfrm rot="16200000">
            <a:off x="850249" y="3569351"/>
            <a:ext cx="2795303" cy="2819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3800" y="5334000"/>
            <a:ext cx="163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Photos by Craig </a:t>
            </a:r>
            <a:r>
              <a:rPr lang="en-US" sz="1200" dirty="0" err="1" smtClean="0"/>
              <a:t>Necci</a:t>
            </a:r>
            <a:endParaRPr lang="en-US" sz="1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 descr="Section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304800"/>
            <a:ext cx="3887863" cy="313283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219200"/>
          </a:xfrm>
        </p:spPr>
        <p:txBody>
          <a:bodyPr/>
          <a:lstStyle/>
          <a:p>
            <a:r>
              <a:rPr lang="en-US" dirty="0" smtClean="0"/>
              <a:t>Sensor Locations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48400" y="2069068"/>
            <a:ext cx="161186" cy="369332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4200" y="2286000"/>
            <a:ext cx="161186" cy="338554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4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600" y="2297668"/>
            <a:ext cx="161186" cy="369332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2800" y="1600200"/>
            <a:ext cx="161186" cy="338554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5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0" y="2252246"/>
            <a:ext cx="161186" cy="338554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2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3" name="Picture 12" descr="DSC005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447800"/>
            <a:ext cx="2590800" cy="1943100"/>
          </a:xfrm>
          <a:prstGeom prst="rect">
            <a:avLst/>
          </a:prstGeom>
        </p:spPr>
      </p:pic>
      <p:pic>
        <p:nvPicPr>
          <p:cNvPr id="15" name="Picture 14" descr="presi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637054"/>
            <a:ext cx="3581400" cy="2687546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rot="10800000" flipV="1">
            <a:off x="2133600" y="1866900"/>
            <a:ext cx="10668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124200" y="1714500"/>
            <a:ext cx="189077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1.) </a:t>
            </a:r>
            <a:r>
              <a:rPr lang="en-US" dirty="0" err="1" smtClean="0"/>
              <a:t>Pyranometer</a:t>
            </a:r>
            <a:endParaRPr lang="en-US" dirty="0" smtClean="0"/>
          </a:p>
          <a:p>
            <a:r>
              <a:rPr lang="en-US" sz="1400" dirty="0" smtClean="0"/>
              <a:t>The Solar Radiation </a:t>
            </a:r>
          </a:p>
          <a:p>
            <a:r>
              <a:rPr lang="en-US" sz="1400" dirty="0" smtClean="0"/>
              <a:t>light sensor measures </a:t>
            </a:r>
          </a:p>
          <a:p>
            <a:r>
              <a:rPr lang="en-US" sz="1400" dirty="0" smtClean="0"/>
              <a:t>average light intensity</a:t>
            </a:r>
          </a:p>
          <a:p>
            <a:endParaRPr lang="en-US" dirty="0"/>
          </a:p>
        </p:txBody>
      </p:sp>
      <p:sp>
        <p:nvSpPr>
          <p:cNvPr id="24" name="5-Point Star 23"/>
          <p:cNvSpPr/>
          <p:nvPr/>
        </p:nvSpPr>
        <p:spPr>
          <a:xfrm>
            <a:off x="1828800" y="2476500"/>
            <a:ext cx="76200" cy="76200"/>
          </a:xfrm>
          <a:prstGeom prst="star5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1981200" y="4551454"/>
            <a:ext cx="76200" cy="76200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1752600" y="4856254"/>
            <a:ext cx="76200" cy="76200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rot="10800000">
            <a:off x="2057400" y="5029202"/>
            <a:ext cx="2057400" cy="13715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962400" y="5867400"/>
            <a:ext cx="2371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2.) Air Velocity Sensor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65949" y="6211669"/>
            <a:ext cx="2484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3.) Temperature Sensor</a:t>
            </a:r>
          </a:p>
          <a:p>
            <a:endParaRPr lang="en-US" dirty="0"/>
          </a:p>
        </p:txBody>
      </p:sp>
      <p:pic>
        <p:nvPicPr>
          <p:cNvPr id="31" name="Picture 30" descr="presi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86200" y="3766067"/>
            <a:ext cx="2496977" cy="1872733"/>
          </a:xfrm>
          <a:prstGeom prst="rect">
            <a:avLst/>
          </a:prstGeom>
        </p:spPr>
      </p:pic>
      <p:sp>
        <p:nvSpPr>
          <p:cNvPr id="32" name="5-Point Star 31"/>
          <p:cNvSpPr/>
          <p:nvPr/>
        </p:nvSpPr>
        <p:spPr>
          <a:xfrm>
            <a:off x="5181600" y="4800600"/>
            <a:ext cx="76200" cy="76200"/>
          </a:xfrm>
          <a:prstGeom prst="star5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 rot="10800000">
            <a:off x="5257800" y="4953000"/>
            <a:ext cx="1295400" cy="11430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477000" y="5867400"/>
            <a:ext cx="227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 &amp; 5.) </a:t>
            </a:r>
          </a:p>
          <a:p>
            <a:r>
              <a:rPr lang="en-US" dirty="0" smtClean="0"/>
              <a:t>Temperature Sensors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rot="10800000">
            <a:off x="2286001" y="4648201"/>
            <a:ext cx="1828803" cy="13716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Interior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7000" y="3772741"/>
            <a:ext cx="2488951" cy="1866059"/>
          </a:xfrm>
          <a:prstGeom prst="rect">
            <a:avLst/>
          </a:prstGeom>
        </p:spPr>
      </p:pic>
      <p:sp>
        <p:nvSpPr>
          <p:cNvPr id="49" name="5-Point Star 48"/>
          <p:cNvSpPr/>
          <p:nvPr/>
        </p:nvSpPr>
        <p:spPr>
          <a:xfrm>
            <a:off x="8610600" y="4800600"/>
            <a:ext cx="76200" cy="76200"/>
          </a:xfrm>
          <a:prstGeom prst="star5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 rot="5400000" flipH="1" flipV="1">
            <a:off x="7315200" y="4953000"/>
            <a:ext cx="1143000" cy="11430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2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19200"/>
          </a:xfrm>
        </p:spPr>
        <p:txBody>
          <a:bodyPr>
            <a:normAutofit/>
          </a:bodyPr>
          <a:lstStyle/>
          <a:p>
            <a:pPr>
              <a:tabLst>
                <a:tab pos="8005763" algn="r"/>
              </a:tabLst>
            </a:pPr>
            <a:r>
              <a:rPr lang="en-US" dirty="0" smtClean="0"/>
              <a:t>Collected Data 	</a:t>
            </a:r>
            <a:r>
              <a:rPr lang="en-US" sz="2700" dirty="0" smtClean="0"/>
              <a:t>December  12</a:t>
            </a:r>
            <a:r>
              <a:rPr lang="en-US" sz="2700" baseline="30000" dirty="0" smtClean="0"/>
              <a:t>th</a:t>
            </a:r>
            <a:r>
              <a:rPr lang="en-US" sz="2700" dirty="0" smtClean="0"/>
              <a:t>, 2009</a:t>
            </a:r>
            <a:endParaRPr lang="en-US" sz="27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219200"/>
          </a:xfrm>
        </p:spPr>
        <p:txBody>
          <a:bodyPr>
            <a:normAutofit/>
          </a:bodyPr>
          <a:lstStyle/>
          <a:p>
            <a:pPr>
              <a:tabLst>
                <a:tab pos="8005763" algn="r"/>
              </a:tabLst>
            </a:pPr>
            <a:r>
              <a:rPr lang="en-US" dirty="0" smtClean="0"/>
              <a:t>Collected Data 	</a:t>
            </a:r>
            <a:r>
              <a:rPr lang="en-US" sz="2700" dirty="0" smtClean="0"/>
              <a:t>December  12</a:t>
            </a:r>
            <a:r>
              <a:rPr lang="en-US" sz="2700" baseline="30000" dirty="0" smtClean="0"/>
              <a:t>th</a:t>
            </a:r>
            <a:r>
              <a:rPr lang="en-US" sz="2700" dirty="0" smtClean="0"/>
              <a:t>, 2009</a:t>
            </a:r>
            <a:endParaRPr lang="en-US" sz="27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47800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" y="60198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Sunlight affecting temperature from collector; however, it is insufficient.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219200"/>
          </a:xfrm>
        </p:spPr>
        <p:txBody>
          <a:bodyPr/>
          <a:lstStyle/>
          <a:p>
            <a:r>
              <a:rPr lang="en-US" dirty="0" smtClean="0"/>
              <a:t>Air Velocity Data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371600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838200" y="5867400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Erratic data largely falls outside the calibrated range. Increase opening size and check logger for averaging capability.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7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24400" y="1371600"/>
            <a:ext cx="3861262" cy="289698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1371600"/>
            <a:ext cx="381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Restore duct system to an operable state.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Close unintended openings.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Reinstall blower fan.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Revaluate system via manual operation of dampers.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Replace supplemental heat system.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Salvage / replace automated control system.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Replace coniferous trees south of the building with short deciduous tress.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 Revaluate prior to modifying air collector panels.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00600" y="4572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UHEAC </a:t>
            </a:r>
            <a:br>
              <a:rPr lang="en-US" dirty="0" smtClean="0"/>
            </a:br>
            <a:r>
              <a:rPr lang="en-US" dirty="0" smtClean="0"/>
              <a:t>Energy Audit</a:t>
            </a:r>
            <a:endParaRPr lang="en-US" dirty="0"/>
          </a:p>
        </p:txBody>
      </p:sp>
      <p:pic>
        <p:nvPicPr>
          <p:cNvPr id="4" name="Picture 3" descr="tot electric loa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533400"/>
            <a:ext cx="4579204" cy="586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2367677"/>
            <a:ext cx="411163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September UHEAC Energy Usage</a:t>
            </a:r>
          </a:p>
          <a:p>
            <a:r>
              <a:rPr lang="en-US" dirty="0" smtClean="0"/>
              <a:t>	244 KW-hrs/month</a:t>
            </a:r>
          </a:p>
          <a:p>
            <a:endParaRPr lang="en-US" dirty="0" smtClean="0"/>
          </a:p>
          <a:p>
            <a:r>
              <a:rPr lang="en-US" dirty="0" smtClean="0"/>
              <a:t>HPBI Energy Audit</a:t>
            </a:r>
          </a:p>
          <a:p>
            <a:r>
              <a:rPr lang="en-US" dirty="0" smtClean="0"/>
              <a:t>	8.34 KW-hrs/day</a:t>
            </a:r>
          </a:p>
          <a:p>
            <a:endParaRPr lang="en-US" dirty="0" smtClean="0"/>
          </a:p>
          <a:p>
            <a:r>
              <a:rPr lang="en-US" dirty="0" smtClean="0"/>
              <a:t>8.34 x 31 (days) = 259 KW-hours/month</a:t>
            </a:r>
          </a:p>
          <a:p>
            <a:endParaRPr lang="en-US" dirty="0" smtClean="0"/>
          </a:p>
          <a:p>
            <a:r>
              <a:rPr lang="en-US" dirty="0" smtClean="0"/>
              <a:t>[(244-259) / 244] x 100 = 6% difference</a:t>
            </a:r>
          </a:p>
        </p:txBody>
      </p:sp>
      <p:sp>
        <p:nvSpPr>
          <p:cNvPr id="7" name="Left Arrow 6"/>
          <p:cNvSpPr/>
          <p:nvPr/>
        </p:nvSpPr>
        <p:spPr>
          <a:xfrm>
            <a:off x="3276600" y="3200400"/>
            <a:ext cx="1219200" cy="762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3276600" y="1828800"/>
            <a:ext cx="1219200" cy="762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06780" y="1600200"/>
            <a:ext cx="1441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Note: Highest Usage</a:t>
            </a:r>
          </a:p>
          <a:p>
            <a:endParaRPr lang="en-US" sz="1100" dirty="0" smtClean="0">
              <a:solidFill>
                <a:schemeClr val="bg1"/>
              </a:solidFill>
            </a:endParaRPr>
          </a:p>
          <a:p>
            <a:r>
              <a:rPr lang="en-US" sz="900" dirty="0" smtClean="0">
                <a:solidFill>
                  <a:schemeClr val="bg1"/>
                </a:solidFill>
              </a:rPr>
              <a:t>*Highest power usage is 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the desktop computer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6985" y="2971800"/>
            <a:ext cx="1225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8.34 KW-hrs/day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4495800" y="6248400"/>
            <a:ext cx="1219200" cy="762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st floor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524000"/>
            <a:ext cx="7251192" cy="448245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172200" y="3276600"/>
            <a:ext cx="914400" cy="3048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257800" y="2209800"/>
            <a:ext cx="5334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038600" y="3276600"/>
            <a:ext cx="3048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76800" y="3200400"/>
            <a:ext cx="3048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181600" y="21336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2 :414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UHEAC : Floor Plans</a:t>
            </a:r>
            <a:br>
              <a:rPr lang="en-US" dirty="0" smtClean="0"/>
            </a:br>
            <a:r>
              <a:rPr lang="en-US" sz="3600" dirty="0" smtClean="0"/>
              <a:t>Device : Energy Ratios : </a:t>
            </a:r>
            <a:r>
              <a:rPr lang="en-US" sz="3200" dirty="0" smtClean="0"/>
              <a:t>per room basis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362200" y="3048001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7 : 725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00" y="6107668"/>
            <a:ext cx="4199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Devices : Energy Usage (Watt-hrs/day)</a:t>
            </a:r>
          </a:p>
          <a:p>
            <a:pPr algn="ctr"/>
            <a:r>
              <a:rPr lang="en-US" sz="1400" dirty="0" smtClean="0"/>
              <a:t>Rounded up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1902023"/>
            <a:ext cx="934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3 : 14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3349823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2 : 28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000" y="37338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8 : 90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2200" y="3273623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10 : 4,658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29200" y="46482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5 : 1968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00600" y="31242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1 : 7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62400" y="3197423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1 : 7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8000" y="20574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2 : 50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semen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320363"/>
            <a:ext cx="7315200" cy="4851837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UHEAC : Floor Plans</a:t>
            </a:r>
            <a:br>
              <a:rPr lang="en-US" dirty="0" smtClean="0"/>
            </a:br>
            <a:r>
              <a:rPr lang="en-US" sz="3600" dirty="0" smtClean="0"/>
              <a:t>Device : Energy Ratios :</a:t>
            </a:r>
            <a:r>
              <a:rPr lang="en-US" dirty="0" smtClean="0"/>
              <a:t> </a:t>
            </a:r>
            <a:r>
              <a:rPr lang="en-US" sz="3200" dirty="0" smtClean="0"/>
              <a:t>per room basis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486400" y="44196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2 : 12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00" y="6172200"/>
            <a:ext cx="4199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Devices : Energy Usage (Watt-hrs/day)</a:t>
            </a:r>
          </a:p>
          <a:p>
            <a:pPr algn="ctr"/>
            <a:r>
              <a:rPr lang="en-US" sz="1400" dirty="0" smtClean="0"/>
              <a:t>Rounded up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219200"/>
          </a:xfrm>
        </p:spPr>
        <p:txBody>
          <a:bodyPr/>
          <a:lstStyle/>
          <a:p>
            <a:r>
              <a:rPr lang="en-US" dirty="0" smtClean="0"/>
              <a:t>Energy Audit Breakdown</a:t>
            </a:r>
            <a:endParaRPr lang="en-US" dirty="0"/>
          </a:p>
        </p:txBody>
      </p:sp>
      <p:pic>
        <p:nvPicPr>
          <p:cNvPr id="4" name="Picture 3" descr="mee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4453591"/>
            <a:ext cx="8229600" cy="2023409"/>
          </a:xfrm>
          <a:prstGeom prst="rect">
            <a:avLst/>
          </a:prstGeom>
        </p:spPr>
      </p:pic>
      <p:pic>
        <p:nvPicPr>
          <p:cNvPr id="5" name="Picture 4" descr="offiv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295400"/>
            <a:ext cx="8229600" cy="3257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295400"/>
            <a:ext cx="798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Office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583668"/>
            <a:ext cx="1659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Meeting Room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1371600"/>
            <a:ext cx="8382000" cy="5105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219200"/>
          </a:xfrm>
        </p:spPr>
        <p:txBody>
          <a:bodyPr/>
          <a:lstStyle/>
          <a:p>
            <a:r>
              <a:rPr lang="en-US" dirty="0" smtClean="0"/>
              <a:t>Energy Audit Breakdown</a:t>
            </a:r>
            <a:endParaRPr lang="en-US" dirty="0"/>
          </a:p>
        </p:txBody>
      </p:sp>
      <p:pic>
        <p:nvPicPr>
          <p:cNvPr id="4" name="Picture 3" descr="batte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383" y="1371600"/>
            <a:ext cx="8390617" cy="3348673"/>
          </a:xfrm>
          <a:prstGeom prst="rect">
            <a:avLst/>
          </a:prstGeom>
        </p:spPr>
      </p:pic>
      <p:pic>
        <p:nvPicPr>
          <p:cNvPr id="5" name="Picture 4" descr="kit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4736830"/>
            <a:ext cx="8381999" cy="1740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1383268"/>
            <a:ext cx="1579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Battery Closet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736068"/>
            <a:ext cx="965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Kitchen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olar Collecto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7671" y="1524000"/>
            <a:ext cx="6828658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6047601"/>
            <a:ext cx="1569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 by Craig </a:t>
            </a:r>
            <a:r>
              <a:rPr lang="en-US" sz="1200" dirty="0" err="1" smtClean="0"/>
              <a:t>Necci</a:t>
            </a:r>
            <a:endParaRPr lang="en-US" sz="1200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066800" y="152400"/>
            <a:ext cx="82296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Air Collector – </a:t>
            </a:r>
            <a:br>
              <a:rPr lang="en-US" dirty="0" smtClean="0"/>
            </a:br>
            <a:r>
              <a:rPr lang="en-US" sz="2700" dirty="0" smtClean="0"/>
              <a:t>Solar Thermal Air Based Collector Panels</a:t>
            </a:r>
            <a:endParaRPr lang="en-US" sz="27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219200"/>
          </a:xfrm>
        </p:spPr>
        <p:txBody>
          <a:bodyPr/>
          <a:lstStyle/>
          <a:p>
            <a:r>
              <a:rPr lang="en-US" dirty="0" smtClean="0"/>
              <a:t>Software Evaluation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1066800"/>
          <a:ext cx="8458200" cy="549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550"/>
                <a:gridCol w="2114550"/>
                <a:gridCol w="2114550"/>
                <a:gridCol w="21145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Software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Website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Comments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ESP-r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2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apps1.eere.energy.gov/buildings/</a:t>
                      </a:r>
                      <a:r>
                        <a:rPr kumimoji="0" lang="en-US" sz="12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tools_directory</a:t>
                      </a:r>
                      <a:r>
                        <a:rPr kumimoji="0" lang="en-US" sz="12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/software.cfm/ID=39/</a:t>
                      </a:r>
                      <a:r>
                        <a:rPr kumimoji="0" lang="en-US" sz="12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pagename_submenu</a:t>
                      </a:r>
                      <a:r>
                        <a:rPr kumimoji="0" lang="en-US" sz="12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=</a:t>
                      </a:r>
                      <a:r>
                        <a:rPr kumimoji="0" lang="en-US" sz="12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load_calculation</a:t>
                      </a:r>
                      <a:r>
                        <a:rPr kumimoji="0" lang="en-US" sz="12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/</a:t>
                      </a:r>
                      <a:r>
                        <a:rPr kumimoji="0" lang="en-US" sz="12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pagename_menu</a:t>
                      </a:r>
                      <a:r>
                        <a:rPr kumimoji="0" lang="en-US" sz="12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=</a:t>
                      </a:r>
                      <a:r>
                        <a:rPr kumimoji="0" lang="en-US" sz="12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whole_building_analysis</a:t>
                      </a:r>
                      <a:r>
                        <a:rPr kumimoji="0" lang="en-US" sz="12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/</a:t>
                      </a:r>
                      <a:r>
                        <a:rPr kumimoji="0" lang="en-US" sz="12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pagename</a:t>
                      </a:r>
                      <a:r>
                        <a:rPr kumimoji="0" lang="en-US" sz="12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=subjects</a:t>
                      </a:r>
                      <a:endParaRPr kumimoji="0"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Whole building analysis.  </a:t>
                      </a:r>
                      <a:r>
                        <a:rPr kumimoji="0"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 </a:t>
                      </a:r>
                      <a:r>
                        <a:rPr kumimoji="0" lang="en-US" sz="12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EnergyPlus</a:t>
                      </a:r>
                      <a:r>
                        <a:rPr kumimoji="0"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Interface.</a:t>
                      </a:r>
                      <a:r>
                        <a:rPr kumimoji="0"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Compatible with AutoCAD and </a:t>
                      </a:r>
                      <a:r>
                        <a:rPr kumimoji="0"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Ecotect</a:t>
                      </a:r>
                      <a:r>
                        <a:rPr kumimoji="0"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Free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ECOTECT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2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www.squ1.com/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Whole building analysis.  </a:t>
                      </a:r>
                      <a:r>
                        <a:rPr kumimoji="0"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 </a:t>
                      </a:r>
                      <a:r>
                        <a:rPr kumimoji="0" lang="en-US" sz="12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EnergyPlus</a:t>
                      </a:r>
                      <a:r>
                        <a:rPr kumimoji="0"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Interface.</a:t>
                      </a:r>
                      <a:r>
                        <a:rPr kumimoji="0"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Extensive program.  Learning curve involved.  Compatible with AutoCAD.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Student License $75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Energy Plus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2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4"/>
                        </a:rPr>
                        <a:t>apps1.eere.energy.gov/buildings/</a:t>
                      </a:r>
                      <a:r>
                        <a:rPr kumimoji="0" lang="en-US" sz="12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4"/>
                        </a:rPr>
                        <a:t>energyplus</a:t>
                      </a:r>
                      <a:r>
                        <a:rPr kumimoji="0" lang="en-US" sz="12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4"/>
                        </a:rPr>
                        <a:t>/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Whole building analysis.  Most comprehensive, state of the art, energy software available from the Dept of Energy.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Free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EP-Launch, </a:t>
                      </a:r>
                    </a:p>
                    <a:p>
                      <a:r>
                        <a:rPr lang="en-US" dirty="0" smtClean="0"/>
                        <a:t>IDF Editor, &amp; </a:t>
                      </a:r>
                    </a:p>
                    <a:p>
                      <a:r>
                        <a:rPr lang="en-US" dirty="0" smtClean="0"/>
                        <a:t>Open Studio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2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apps1.eere.energy.gov/buildings/</a:t>
                      </a:r>
                      <a:r>
                        <a:rPr kumimoji="0" lang="en-US" sz="12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energyplus</a:t>
                      </a:r>
                      <a:r>
                        <a:rPr kumimoji="0" lang="en-US" sz="12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/</a:t>
                      </a:r>
                      <a:r>
                        <a:rPr kumimoji="0" lang="en-US" sz="12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ep_utilities.cfm#idfeditor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 </a:t>
                      </a:r>
                      <a:r>
                        <a:rPr kumimoji="0" lang="en-US" sz="12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EnergyPlus</a:t>
                      </a:r>
                      <a:r>
                        <a:rPr kumimoji="0"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Utility.  </a:t>
                      </a:r>
                      <a:r>
                        <a:rPr kumimoji="0"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Helps create input files and run simulations.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Free-</a:t>
                      </a:r>
                      <a:r>
                        <a:rPr lang="en-US" sz="1200" baseline="0" dirty="0" smtClean="0"/>
                        <a:t>Part  of Energy Plus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Energy Plugged &amp; EP-Quick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apps1.eere.energy.gov/buildings/</a:t>
                      </a:r>
                      <a:r>
                        <a:rPr kumimoji="0" lang="en-US" sz="12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energyplus</a:t>
                      </a:r>
                      <a:r>
                        <a:rPr kumimoji="0" lang="en-US" sz="12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/</a:t>
                      </a:r>
                      <a:r>
                        <a:rPr kumimoji="0" lang="en-US" sz="120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ep_utilities.cfm#idfeditor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Data interface for </a:t>
                      </a:r>
                      <a:r>
                        <a:rPr kumimoji="0" lang="en-US" sz="12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EnergyPlus</a:t>
                      </a:r>
                      <a:r>
                        <a:rPr kumimoji="0"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 This is a </a:t>
                      </a:r>
                      <a:r>
                        <a:rPr kumimoji="0"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plugin</a:t>
                      </a:r>
                      <a:r>
                        <a:rPr kumimoji="0"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for </a:t>
                      </a:r>
                      <a:r>
                        <a:rPr kumimoji="0"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AutoDesk</a:t>
                      </a:r>
                      <a:r>
                        <a:rPr kumimoji="0"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AutoCAD to allow for easy input of data to </a:t>
                      </a:r>
                      <a:r>
                        <a:rPr kumimoji="0" lang="en-US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EnergyPlus</a:t>
                      </a:r>
                      <a:r>
                        <a:rPr kumimoji="0"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Free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Electrical Energy Usage Survey and Analysis</a:t>
            </a:r>
          </a:p>
          <a:p>
            <a:r>
              <a:rPr lang="en-US" dirty="0" smtClean="0"/>
              <a:t>Energy Modeling Software Evaluation</a:t>
            </a:r>
          </a:p>
          <a:p>
            <a:r>
              <a:rPr lang="en-US" dirty="0" smtClean="0"/>
              <a:t>Weather Data Sources Documentation</a:t>
            </a:r>
          </a:p>
          <a:p>
            <a:r>
              <a:rPr lang="en-US" dirty="0" smtClean="0"/>
              <a:t>Sunlight and Sneezing Literature Search</a:t>
            </a:r>
          </a:p>
          <a:p>
            <a:r>
              <a:rPr lang="en-US" dirty="0" smtClean="0"/>
              <a:t>Assistance to </a:t>
            </a:r>
            <a:r>
              <a:rPr lang="en-US" dirty="0" err="1" smtClean="0"/>
              <a:t>Greenroof</a:t>
            </a:r>
            <a:r>
              <a:rPr lang="en-US" dirty="0" smtClean="0"/>
              <a:t> Group:  </a:t>
            </a:r>
          </a:p>
          <a:p>
            <a:r>
              <a:rPr lang="en-US" dirty="0" smtClean="0"/>
              <a:t>Provided assistance on how to measure </a:t>
            </a:r>
            <a:r>
              <a:rPr lang="en-US" dirty="0" err="1" smtClean="0"/>
              <a:t>greenroof</a:t>
            </a:r>
            <a:r>
              <a:rPr lang="en-US" dirty="0" smtClean="0"/>
              <a:t> performance</a:t>
            </a:r>
          </a:p>
          <a:p>
            <a:r>
              <a:rPr lang="en-US" dirty="0" smtClean="0"/>
              <a:t>Conducted search for </a:t>
            </a:r>
            <a:r>
              <a:rPr lang="en-US" dirty="0" err="1" smtClean="0"/>
              <a:t>greenroof</a:t>
            </a:r>
            <a:r>
              <a:rPr lang="en-US" dirty="0" smtClean="0"/>
              <a:t> modeling software</a:t>
            </a:r>
          </a:p>
          <a:p>
            <a:r>
              <a:rPr lang="en-US" dirty="0" smtClean="0"/>
              <a:t>Solar Radiation Data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small" dirty="0" smtClean="0"/>
              <a:t>S</a:t>
            </a:r>
            <a:r>
              <a:rPr lang="en-US" dirty="0" smtClean="0"/>
              <a:t>upplementary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pland Hills Panorama-RG2-Colored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6096000" cy="415137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Exposure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05600" y="1524000"/>
            <a:ext cx="1981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Trees obstruct the sun from reaching the panels in the winter when heat is needed.</a:t>
            </a:r>
          </a:p>
          <a:p>
            <a:endParaRPr lang="en-US" dirty="0"/>
          </a:p>
          <a:p>
            <a:r>
              <a:rPr lang="en-US" dirty="0" smtClean="0"/>
              <a:t>In December, a point on the panels will receive less than two hours of direct sunlight.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72608" y="5715000"/>
            <a:ext cx="1156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West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(Evening)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5715000"/>
            <a:ext cx="12271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East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(Morning)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5791200"/>
            <a:ext cx="897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0" y="1600200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Summer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rot="10800000" flipV="1">
            <a:off x="3581400" y="1784866"/>
            <a:ext cx="1295400" cy="120134"/>
          </a:xfrm>
          <a:prstGeom prst="straightConnector1">
            <a:avLst/>
          </a:prstGeom>
          <a:ln w="12700">
            <a:solidFill>
              <a:schemeClr val="bg1">
                <a:lumMod val="85000"/>
                <a:lumOff val="1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1"/>
          </p:cNvCxnSpPr>
          <p:nvPr/>
        </p:nvCxnSpPr>
        <p:spPr>
          <a:xfrm rot="10800000">
            <a:off x="3505200" y="4191000"/>
            <a:ext cx="609600" cy="1784866"/>
          </a:xfrm>
          <a:prstGeom prst="straightConnector1">
            <a:avLst/>
          </a:prstGeom>
          <a:ln w="12700">
            <a:solidFill>
              <a:schemeClr val="bg1">
                <a:lumMod val="85000"/>
                <a:lumOff val="1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pland Hills Panorama-RG-Progress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447800"/>
            <a:ext cx="5989053" cy="4267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Collector</a:t>
            </a:r>
            <a:r>
              <a:rPr lang="en-US" baseline="0" dirty="0" smtClean="0"/>
              <a:t> Tilt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7162800" y="2209800"/>
            <a:ext cx="1752600" cy="83820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09600" y="4343400"/>
            <a:ext cx="5943600" cy="0"/>
          </a:xfrm>
          <a:prstGeom prst="line">
            <a:avLst/>
          </a:prstGeom>
          <a:ln w="1016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781800" y="1905000"/>
            <a:ext cx="360680" cy="360680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239000" y="2209800"/>
            <a:ext cx="685800" cy="381000"/>
          </a:xfrm>
          <a:prstGeom prst="straightConnector1">
            <a:avLst/>
          </a:prstGeom>
          <a:ln w="25400">
            <a:solidFill>
              <a:schemeClr val="tx2">
                <a:lumMod val="9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29400" y="3810000"/>
            <a:ext cx="2209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58 degree slope aims the panels to maximize exposure to the winter sun.</a:t>
            </a:r>
          </a:p>
          <a:p>
            <a:endParaRPr lang="en-US" dirty="0"/>
          </a:p>
          <a:p>
            <a:r>
              <a:rPr lang="en-US" dirty="0" smtClean="0"/>
              <a:t>Rule of thumb</a:t>
            </a:r>
          </a:p>
          <a:p>
            <a:r>
              <a:rPr lang="en-US" dirty="0" smtClean="0"/>
              <a:t>Latitude + 15</a:t>
            </a:r>
            <a:r>
              <a:rPr lang="en-US" dirty="0"/>
              <a:t> °</a:t>
            </a:r>
            <a:r>
              <a:rPr lang="en-US" dirty="0" smtClean="0"/>
              <a:t> to 20</a:t>
            </a:r>
            <a:r>
              <a:rPr lang="en-US" dirty="0" smtClean="0">
                <a:latin typeface="Constantia"/>
              </a:rPr>
              <a:t>°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AP Sec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524000"/>
            <a:ext cx="2375210" cy="4460488"/>
          </a:xfr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762000" y="152400"/>
            <a:ext cx="8229600" cy="1219200"/>
          </a:xfrm>
        </p:spPr>
        <p:txBody>
          <a:bodyPr>
            <a:normAutofit/>
          </a:bodyPr>
          <a:lstStyle/>
          <a:p>
            <a:r>
              <a:rPr lang="en-US" dirty="0" err="1" smtClean="0"/>
              <a:t>Termosiphoning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How it should work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1524000"/>
            <a:ext cx="495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10 square feet of solar collecting panels for every 100 square feet of  floor space.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UHEAC is about 1800 square feet = 180 square feet of collecting panels or about 7 panels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Currently has 15 panels totaling 430 square feet of solar collecting area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533400" y="60198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www.motherearthnews.com/renewable-energy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HEAC Grap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219200"/>
            <a:ext cx="7111041" cy="5162811"/>
          </a:xfr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-1447800" y="-152400"/>
            <a:ext cx="8229600" cy="1219200"/>
          </a:xfrm>
        </p:spPr>
        <p:txBody>
          <a:bodyPr/>
          <a:lstStyle/>
          <a:p>
            <a:pPr algn="ctr"/>
            <a:r>
              <a:rPr lang="en-US" dirty="0" smtClean="0"/>
              <a:t>Is it working?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anelSection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5800" y="1524000"/>
            <a:ext cx="4840941" cy="4572000"/>
          </a:xfr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dirty="0" smtClean="0"/>
              <a:t>Panel Construction</a:t>
            </a:r>
            <a:endParaRPr lang="en-US" dirty="0"/>
          </a:p>
        </p:txBody>
      </p:sp>
      <p:pic>
        <p:nvPicPr>
          <p:cNvPr id="6" name="Picture 5" descr="Panel.jpg"/>
          <p:cNvPicPr>
            <a:picLocks noChangeAspect="1"/>
          </p:cNvPicPr>
          <p:nvPr/>
        </p:nvPicPr>
        <p:blipFill>
          <a:blip r:embed="rId4" cstate="print"/>
          <a:srcRect l="6584"/>
          <a:stretch>
            <a:fillRect/>
          </a:stretch>
        </p:blipFill>
        <p:spPr>
          <a:xfrm>
            <a:off x="5562600" y="1371600"/>
            <a:ext cx="3243336" cy="46228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PanelRockSectio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05000"/>
            <a:ext cx="4216960" cy="3697231"/>
          </a:xfr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Collector to Rock Storage</a:t>
            </a:r>
            <a:endParaRPr lang="en-US" dirty="0"/>
          </a:p>
        </p:txBody>
      </p:sp>
      <p:pic>
        <p:nvPicPr>
          <p:cNvPr id="6" name="Picture 5" descr="IMG_02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279900" y="2070100"/>
            <a:ext cx="4775200" cy="35814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E54D1A-ED40-41DC-8166-68F0AB17FA7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p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  <a:fontScheme name="Paper">
    <a:maj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HG明朝E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Paper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63000"/>
              <a:tint val="82000"/>
            </a:schemeClr>
            <a:schemeClr val="phClr">
              <a:tint val="10000"/>
              <a:satMod val="400000"/>
            </a:schemeClr>
          </a:duotone>
        </a:blip>
        <a:tile tx="0" ty="0" sx="40000" sy="40000" flip="none" algn="tl"/>
      </a:blipFill>
      <a:blipFill>
        <a:blip xmlns:r="http://schemas.openxmlformats.org/officeDocument/2006/relationships" r:embed="rId1">
          <a:duotone>
            <a:schemeClr val="phClr">
              <a:shade val="40000"/>
            </a:schemeClr>
            <a:schemeClr val="phClr">
              <a:tint val="42000"/>
            </a:schemeClr>
          </a:duotone>
        </a:blip>
        <a:tile tx="0" ty="0" sx="40000" sy="40000" flip="none" algn="tl"/>
      </a:blipFill>
    </a:fillStyleLst>
    <a:lnStyleLst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rotWithShape="0">
            <a:srgbClr val="000000">
              <a:alpha val="50000"/>
            </a:srgbClr>
          </a:outerShdw>
          <a:softEdge rad="12700"/>
        </a:effectLst>
      </a:effectStyle>
      <a:effectStyle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55000"/>
              <a:alpha val="20000"/>
            </a:schemeClr>
            <a:schemeClr val="phClr">
              <a:tint val="40000"/>
              <a:shade val="90000"/>
              <a:satMod val="60000"/>
              <a:alpha val="20000"/>
            </a:schemeClr>
          </a:duotone>
        </a:blip>
        <a:tile tx="0" ty="0" sx="58000" sy="38000" flip="none" algn="tl"/>
      </a:blipFill>
      <a:blipFill>
        <a:blip xmlns:r="http://schemas.openxmlformats.org/officeDocument/2006/relationships" r:embed="rId2">
          <a:duotone>
            <a:schemeClr val="phClr">
              <a:shade val="12000"/>
              <a:satMod val="240000"/>
            </a:schemeClr>
            <a:schemeClr val="phClr">
              <a:tint val="65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2294</TotalTime>
  <Words>827</Words>
  <Application>Microsoft Office PowerPoint</Application>
  <PresentationFormat>On-screen Show (4:3)</PresentationFormat>
  <Paragraphs>254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Paper</vt:lpstr>
      <vt:lpstr>Solar-Thermal Heating Group</vt:lpstr>
      <vt:lpstr>Overview</vt:lpstr>
      <vt:lpstr>Air Collector –  Solar Thermal Air Based Collector Panels</vt:lpstr>
      <vt:lpstr>Solar Exposure</vt:lpstr>
      <vt:lpstr>Collector Tilt</vt:lpstr>
      <vt:lpstr>Termosiphoning How it should work</vt:lpstr>
      <vt:lpstr>Is it working?</vt:lpstr>
      <vt:lpstr>Panel Construction</vt:lpstr>
      <vt:lpstr>Collector to Rock Storage</vt:lpstr>
      <vt:lpstr>Current problems</vt:lpstr>
      <vt:lpstr>Slide 11</vt:lpstr>
      <vt:lpstr>Ductwork</vt:lpstr>
      <vt:lpstr>Duct to Rock  Storage Connection</vt:lpstr>
      <vt:lpstr>Disconnected Controls</vt:lpstr>
      <vt:lpstr>Disconnected Components</vt:lpstr>
      <vt:lpstr>Rock Storage</vt:lpstr>
      <vt:lpstr>Rock Storage  Drawings &amp; Pictures</vt:lpstr>
      <vt:lpstr>Rock Storage  Drawings &amp; Pictures</vt:lpstr>
      <vt:lpstr>Installed Sensors</vt:lpstr>
      <vt:lpstr>Sensor Locations</vt:lpstr>
      <vt:lpstr>Collected Data  December  12th, 2009</vt:lpstr>
      <vt:lpstr>Collected Data  December  12th, 2009</vt:lpstr>
      <vt:lpstr>Air Velocity Data</vt:lpstr>
      <vt:lpstr>Recommendations</vt:lpstr>
      <vt:lpstr>UHEAC  Energy Audit</vt:lpstr>
      <vt:lpstr>UHEAC : Floor Plans Device : Energy Ratios : per room basis</vt:lpstr>
      <vt:lpstr>UHEAC : Floor Plans Device : Energy Ratios : per room basis</vt:lpstr>
      <vt:lpstr>Energy Audit Breakdown</vt:lpstr>
      <vt:lpstr>Energy Audit Breakdown</vt:lpstr>
      <vt:lpstr>Software Evaluation</vt:lpstr>
      <vt:lpstr>Supplementary Resources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Ryan</dc:creator>
  <cp:lastModifiedBy>Edward Donley Computer Center</cp:lastModifiedBy>
  <cp:revision>99</cp:revision>
  <dcterms:created xsi:type="dcterms:W3CDTF">2009-12-15T21:48:55Z</dcterms:created>
  <dcterms:modified xsi:type="dcterms:W3CDTF">2009-12-17T19:03:55Z</dcterms:modified>
</cp:coreProperties>
</file>